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52"/>
  </p:notesMasterIdLst>
  <p:sldIdLst>
    <p:sldId id="791" r:id="rId2"/>
    <p:sldId id="792" r:id="rId3"/>
    <p:sldId id="317" r:id="rId4"/>
    <p:sldId id="300" r:id="rId5"/>
    <p:sldId id="314" r:id="rId6"/>
    <p:sldId id="315" r:id="rId7"/>
    <p:sldId id="306" r:id="rId8"/>
    <p:sldId id="309" r:id="rId9"/>
    <p:sldId id="310" r:id="rId10"/>
    <p:sldId id="298" r:id="rId11"/>
    <p:sldId id="790" r:id="rId12"/>
    <p:sldId id="788" r:id="rId13"/>
    <p:sldId id="295" r:id="rId14"/>
    <p:sldId id="258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6" r:id="rId23"/>
    <p:sldId id="318" r:id="rId24"/>
    <p:sldId id="787" r:id="rId25"/>
    <p:sldId id="277" r:id="rId26"/>
    <p:sldId id="319" r:id="rId27"/>
    <p:sldId id="320" r:id="rId28"/>
    <p:sldId id="786" r:id="rId29"/>
    <p:sldId id="321" r:id="rId30"/>
    <p:sldId id="322" r:id="rId31"/>
    <p:sldId id="326" r:id="rId32"/>
    <p:sldId id="323" r:id="rId33"/>
    <p:sldId id="324" r:id="rId34"/>
    <p:sldId id="325" r:id="rId35"/>
    <p:sldId id="327" r:id="rId36"/>
    <p:sldId id="330" r:id="rId37"/>
    <p:sldId id="329" r:id="rId38"/>
    <p:sldId id="776" r:id="rId39"/>
    <p:sldId id="777" r:id="rId40"/>
    <p:sldId id="328" r:id="rId41"/>
    <p:sldId id="778" r:id="rId42"/>
    <p:sldId id="779" r:id="rId43"/>
    <p:sldId id="780" r:id="rId44"/>
    <p:sldId id="781" r:id="rId45"/>
    <p:sldId id="782" r:id="rId46"/>
    <p:sldId id="783" r:id="rId47"/>
    <p:sldId id="784" r:id="rId48"/>
    <p:sldId id="785" r:id="rId49"/>
    <p:sldId id="305" r:id="rId50"/>
    <p:sldId id="27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ANH PHUONG" initials="NTP" lastIdx="1" clrIdx="0">
    <p:extLst>
      <p:ext uri="{19B8F6BF-5375-455C-9EA6-DF929625EA0E}">
        <p15:presenceInfo xmlns:p15="http://schemas.microsoft.com/office/powerpoint/2012/main" userId="NGUYEN THANH PHU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1" y="4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4C02A-7E1F-4D9B-8652-29CF5DCCC0E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24C71B-747A-4245-B09F-3019FB36AADC}">
      <dgm:prSet/>
      <dgm:spPr/>
      <dgm:t>
        <a:bodyPr/>
        <a:lstStyle/>
        <a:p>
          <a:r>
            <a:rPr lang="en-US" i="0" dirty="0"/>
            <a:t>An electronics shop web application with special features</a:t>
          </a:r>
          <a:endParaRPr lang="en-US" dirty="0"/>
        </a:p>
      </dgm:t>
    </dgm:pt>
    <dgm:pt modelId="{7F0A8EE6-B790-4B43-8506-E2C248AB5905}" type="parTrans" cxnId="{F7C694B4-F908-46FF-9332-7985BFDDA3EF}">
      <dgm:prSet/>
      <dgm:spPr/>
      <dgm:t>
        <a:bodyPr/>
        <a:lstStyle/>
        <a:p>
          <a:endParaRPr lang="en-US"/>
        </a:p>
      </dgm:t>
    </dgm:pt>
    <dgm:pt modelId="{A8F7EA0B-0824-4654-A202-E5021CC9ED3A}" type="sibTrans" cxnId="{F7C694B4-F908-46FF-9332-7985BFDDA3EF}">
      <dgm:prSet/>
      <dgm:spPr/>
      <dgm:t>
        <a:bodyPr/>
        <a:lstStyle/>
        <a:p>
          <a:endParaRPr lang="en-US"/>
        </a:p>
      </dgm:t>
    </dgm:pt>
    <dgm:pt modelId="{C6B622B6-92EB-4AF9-B274-E801C5128D5F}">
      <dgm:prSet/>
      <dgm:spPr/>
      <dgm:t>
        <a:bodyPr/>
        <a:lstStyle/>
        <a:p>
          <a:r>
            <a:rPr lang="en-US" dirty="0"/>
            <a:t>Customize flexible homepage on website (No need to configure on code) for authorized users</a:t>
          </a:r>
        </a:p>
      </dgm:t>
    </dgm:pt>
    <dgm:pt modelId="{517A7992-9B9D-495F-B519-094890AB4586}" type="parTrans" cxnId="{21DDE728-D297-45D4-8B19-46070A912BD0}">
      <dgm:prSet/>
      <dgm:spPr/>
      <dgm:t>
        <a:bodyPr/>
        <a:lstStyle/>
        <a:p>
          <a:endParaRPr lang="en-US"/>
        </a:p>
      </dgm:t>
    </dgm:pt>
    <dgm:pt modelId="{0DAB0FA5-E90F-4A38-9ECB-60A05305F388}" type="sibTrans" cxnId="{21DDE728-D297-45D4-8B19-46070A912BD0}">
      <dgm:prSet/>
      <dgm:spPr/>
      <dgm:t>
        <a:bodyPr/>
        <a:lstStyle/>
        <a:p>
          <a:endParaRPr lang="en-US"/>
        </a:p>
      </dgm:t>
    </dgm:pt>
    <dgm:pt modelId="{794D65BF-7668-4309-96A1-A75CE00712A7}">
      <dgm:prSet/>
      <dgm:spPr/>
      <dgm:t>
        <a:bodyPr/>
        <a:lstStyle/>
        <a:p>
          <a:r>
            <a:rPr lang="en-US" dirty="0"/>
            <a:t>Manage mail server (STMP) setting and email template customization for verify customer</a:t>
          </a:r>
        </a:p>
      </dgm:t>
    </dgm:pt>
    <dgm:pt modelId="{C7B9826B-27EF-4B13-B61C-9E9C8D0F6569}" type="parTrans" cxnId="{7DB2DD1C-A003-49AF-80DA-FAA0B4FFC8CB}">
      <dgm:prSet/>
      <dgm:spPr/>
      <dgm:t>
        <a:bodyPr/>
        <a:lstStyle/>
        <a:p>
          <a:endParaRPr lang="en-US"/>
        </a:p>
      </dgm:t>
    </dgm:pt>
    <dgm:pt modelId="{2DB30408-AA7B-4EE1-9EB1-3A00DA2D9093}" type="sibTrans" cxnId="{7DB2DD1C-A003-49AF-80DA-FAA0B4FFC8CB}">
      <dgm:prSet/>
      <dgm:spPr/>
      <dgm:t>
        <a:bodyPr/>
        <a:lstStyle/>
        <a:p>
          <a:endParaRPr lang="en-US"/>
        </a:p>
      </dgm:t>
    </dgm:pt>
    <dgm:pt modelId="{D2F04537-ECF2-48D9-ABCA-353F71E228CB}">
      <dgm:prSet/>
      <dgm:spPr/>
      <dgm:t>
        <a:bodyPr/>
        <a:lstStyle/>
        <a:p>
          <a:r>
            <a:rPr lang="en-US" dirty="0"/>
            <a:t>I</a:t>
          </a:r>
          <a:r>
            <a:rPr lang="en-US" i="0" dirty="0"/>
            <a:t>ntegrate payment method (PayPal / Stripe)</a:t>
          </a:r>
          <a:endParaRPr lang="en-US" dirty="0"/>
        </a:p>
      </dgm:t>
    </dgm:pt>
    <dgm:pt modelId="{9663DC3D-0E2F-4A82-B1E1-B0B49BEDDB4D}" type="parTrans" cxnId="{E6C41F6E-688C-487C-989F-85D4BF9E770F}">
      <dgm:prSet/>
      <dgm:spPr/>
      <dgm:t>
        <a:bodyPr/>
        <a:lstStyle/>
        <a:p>
          <a:endParaRPr lang="en-US"/>
        </a:p>
      </dgm:t>
    </dgm:pt>
    <dgm:pt modelId="{19F9EE26-300F-48D5-A123-7BE33BB19915}" type="sibTrans" cxnId="{E6C41F6E-688C-487C-989F-85D4BF9E770F}">
      <dgm:prSet/>
      <dgm:spPr/>
      <dgm:t>
        <a:bodyPr/>
        <a:lstStyle/>
        <a:p>
          <a:endParaRPr lang="en-US"/>
        </a:p>
      </dgm:t>
    </dgm:pt>
    <dgm:pt modelId="{6CF492FB-FE5D-4C48-82EA-0648036E9924}">
      <dgm:prSet/>
      <dgm:spPr/>
      <dgm:t>
        <a:bodyPr/>
        <a:lstStyle/>
        <a:p>
          <a:r>
            <a:rPr lang="en-US" dirty="0"/>
            <a:t>Integrate chatbot (If can)</a:t>
          </a:r>
        </a:p>
      </dgm:t>
    </dgm:pt>
    <dgm:pt modelId="{FAE9CC16-A3D1-4F2A-89A0-0A9F631000D5}" type="parTrans" cxnId="{AAD9DEE4-0B2E-4567-82C7-6367A534420B}">
      <dgm:prSet/>
      <dgm:spPr/>
      <dgm:t>
        <a:bodyPr/>
        <a:lstStyle/>
        <a:p>
          <a:endParaRPr lang="en-US"/>
        </a:p>
      </dgm:t>
    </dgm:pt>
    <dgm:pt modelId="{07041A1E-8CC9-4435-95CD-1BBE26537E44}" type="sibTrans" cxnId="{AAD9DEE4-0B2E-4567-82C7-6367A534420B}">
      <dgm:prSet/>
      <dgm:spPr/>
      <dgm:t>
        <a:bodyPr/>
        <a:lstStyle/>
        <a:p>
          <a:endParaRPr lang="en-US"/>
        </a:p>
      </dgm:t>
    </dgm:pt>
    <dgm:pt modelId="{F4714B7E-28B4-40E3-83CF-99FFDAC93163}">
      <dgm:prSet/>
      <dgm:spPr/>
      <dgm:t>
        <a:bodyPr/>
        <a:lstStyle/>
        <a:p>
          <a:r>
            <a:rPr lang="en-US" i="0" dirty="0"/>
            <a:t>Integrate real-time chat app using WebSocket</a:t>
          </a:r>
          <a:r>
            <a:rPr lang="en-US" dirty="0"/>
            <a:t> (If can)</a:t>
          </a:r>
        </a:p>
      </dgm:t>
    </dgm:pt>
    <dgm:pt modelId="{410A8051-06BD-4C8F-B469-67AEF54686E7}" type="parTrans" cxnId="{04D171D9-F093-48A8-A2A3-59F8FBCFD3AE}">
      <dgm:prSet/>
      <dgm:spPr/>
      <dgm:t>
        <a:bodyPr/>
        <a:lstStyle/>
        <a:p>
          <a:endParaRPr lang="en-US"/>
        </a:p>
      </dgm:t>
    </dgm:pt>
    <dgm:pt modelId="{52F1BA2E-551B-4287-ADBA-B439D5FAAA3A}" type="sibTrans" cxnId="{04D171D9-F093-48A8-A2A3-59F8FBCFD3AE}">
      <dgm:prSet/>
      <dgm:spPr/>
      <dgm:t>
        <a:bodyPr/>
        <a:lstStyle/>
        <a:p>
          <a:endParaRPr lang="en-US"/>
        </a:p>
      </dgm:t>
    </dgm:pt>
    <dgm:pt modelId="{A71BEA61-574C-4D2A-B52B-5967A9EFFDC3}">
      <dgm:prSet/>
      <dgm:spPr/>
      <dgm:t>
        <a:bodyPr/>
        <a:lstStyle/>
        <a:p>
          <a:r>
            <a:rPr lang="en-US" dirty="0"/>
            <a:t>D</a:t>
          </a:r>
          <a:r>
            <a:rPr lang="en-US" i="0" dirty="0"/>
            <a:t>eploy on Heroku cloud platform, with uploaded files stored on Amazon S3 server</a:t>
          </a:r>
          <a:endParaRPr lang="en-US" dirty="0"/>
        </a:p>
      </dgm:t>
    </dgm:pt>
    <dgm:pt modelId="{36EDD9F8-4FB6-4266-BD90-70A52B378EB5}" type="parTrans" cxnId="{8C2FDB01-2BB6-4CE3-9A3F-0E861D8B95AD}">
      <dgm:prSet/>
      <dgm:spPr/>
      <dgm:t>
        <a:bodyPr/>
        <a:lstStyle/>
        <a:p>
          <a:endParaRPr lang="en-US"/>
        </a:p>
      </dgm:t>
    </dgm:pt>
    <dgm:pt modelId="{2093AC59-F239-4D21-B907-0F0DEF46C30F}" type="sibTrans" cxnId="{8C2FDB01-2BB6-4CE3-9A3F-0E861D8B95AD}">
      <dgm:prSet/>
      <dgm:spPr/>
      <dgm:t>
        <a:bodyPr/>
        <a:lstStyle/>
        <a:p>
          <a:endParaRPr lang="en-US"/>
        </a:p>
      </dgm:t>
    </dgm:pt>
    <dgm:pt modelId="{AB0B7128-179E-4D8C-BC31-B4E456408323}">
      <dgm:prSet/>
      <dgm:spPr/>
      <dgm:t>
        <a:bodyPr/>
        <a:lstStyle/>
        <a:p>
          <a:r>
            <a:rPr lang="en-US" dirty="0">
              <a:latin typeface="+mn-lt"/>
            </a:rPr>
            <a:t>Data export feature to CSV, Excel and PDF</a:t>
          </a:r>
          <a:r>
            <a:rPr lang="vi-VN" dirty="0">
              <a:latin typeface="+mn-lt"/>
            </a:rPr>
            <a:t> </a:t>
          </a:r>
          <a:r>
            <a: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directly on the site </a:t>
          </a:r>
          <a:r>
            <a: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except sensitive fields (e.g.,. password) if has</a:t>
          </a:r>
        </a:p>
      </dgm:t>
    </dgm:pt>
    <dgm:pt modelId="{B40F62D8-C670-48E5-B345-08396E1230E1}" type="parTrans" cxnId="{172FAEE7-80BA-4494-A6C0-4A7D65E180EC}">
      <dgm:prSet/>
      <dgm:spPr/>
      <dgm:t>
        <a:bodyPr/>
        <a:lstStyle/>
        <a:p>
          <a:endParaRPr lang="vi-VN"/>
        </a:p>
      </dgm:t>
    </dgm:pt>
    <dgm:pt modelId="{2ECDEE0B-D7BB-4114-981A-2758F08A9586}" type="sibTrans" cxnId="{172FAEE7-80BA-4494-A6C0-4A7D65E180EC}">
      <dgm:prSet/>
      <dgm:spPr/>
      <dgm:t>
        <a:bodyPr/>
        <a:lstStyle/>
        <a:p>
          <a:endParaRPr lang="vi-VN"/>
        </a:p>
      </dgm:t>
    </dgm:pt>
    <dgm:pt modelId="{CC0E1E34-A224-4CF0-A1FE-F7FB1E47EFF1}">
      <dgm:prSet/>
      <dgm:spPr/>
      <dgm:t>
        <a:bodyPr/>
        <a:lstStyle/>
        <a:p>
          <a:r>
            <a:rPr lang="en-US" dirty="0"/>
            <a:t>BCrypt password encoder provided by Spring Security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D97F86F-7BBE-47EB-8930-5192A9E2854F}" type="parTrans" cxnId="{596BEEC7-A321-4955-BFFB-51D31697D2AD}">
      <dgm:prSet/>
      <dgm:spPr/>
      <dgm:t>
        <a:bodyPr/>
        <a:lstStyle/>
        <a:p>
          <a:endParaRPr lang="vi-VN"/>
        </a:p>
      </dgm:t>
    </dgm:pt>
    <dgm:pt modelId="{8572449F-27BF-46AD-9936-548CAABA4DC6}" type="sibTrans" cxnId="{596BEEC7-A321-4955-BFFB-51D31697D2AD}">
      <dgm:prSet/>
      <dgm:spPr/>
      <dgm:t>
        <a:bodyPr/>
        <a:lstStyle/>
        <a:p>
          <a:endParaRPr lang="vi-VN"/>
        </a:p>
      </dgm:t>
    </dgm:pt>
    <dgm:pt modelId="{94ADF8F2-B88B-4711-AA4E-FC7CD0D44BA7}" type="pres">
      <dgm:prSet presAssocID="{DD14C02A-7E1F-4D9B-8652-29CF5DCCC0EB}" presName="linear" presStyleCnt="0">
        <dgm:presLayoutVars>
          <dgm:animLvl val="lvl"/>
          <dgm:resizeHandles val="exact"/>
        </dgm:presLayoutVars>
      </dgm:prSet>
      <dgm:spPr/>
    </dgm:pt>
    <dgm:pt modelId="{9AF08724-8BF8-4D2C-AD1E-C53881E8022D}" type="pres">
      <dgm:prSet presAssocID="{4124C71B-747A-4245-B09F-3019FB36AADC}" presName="parentText" presStyleLbl="node1" presStyleIdx="0" presStyleCnt="1" custLinFactNeighborX="68">
        <dgm:presLayoutVars>
          <dgm:chMax val="0"/>
          <dgm:bulletEnabled val="1"/>
        </dgm:presLayoutVars>
      </dgm:prSet>
      <dgm:spPr/>
    </dgm:pt>
    <dgm:pt modelId="{3EF5D1AA-C117-49EA-83C8-9E2BA295A70F}" type="pres">
      <dgm:prSet presAssocID="{4124C71B-747A-4245-B09F-3019FB36AAD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C2FDB01-2BB6-4CE3-9A3F-0E861D8B95AD}" srcId="{4124C71B-747A-4245-B09F-3019FB36AADC}" destId="{A71BEA61-574C-4D2A-B52B-5967A9EFFDC3}" srcOrd="7" destOrd="0" parTransId="{36EDD9F8-4FB6-4266-BD90-70A52B378EB5}" sibTransId="{2093AC59-F239-4D21-B907-0F0DEF46C30F}"/>
    <dgm:cxn modelId="{617BEE05-4B9E-4341-A315-427C4970B79C}" type="presOf" srcId="{4124C71B-747A-4245-B09F-3019FB36AADC}" destId="{9AF08724-8BF8-4D2C-AD1E-C53881E8022D}" srcOrd="0" destOrd="0" presId="urn:microsoft.com/office/officeart/2005/8/layout/vList2"/>
    <dgm:cxn modelId="{7DB2DD1C-A003-49AF-80DA-FAA0B4FFC8CB}" srcId="{4124C71B-747A-4245-B09F-3019FB36AADC}" destId="{794D65BF-7668-4309-96A1-A75CE00712A7}" srcOrd="3" destOrd="0" parTransId="{C7B9826B-27EF-4B13-B61C-9E9C8D0F6569}" sibTransId="{2DB30408-AA7B-4EE1-9EB1-3A00DA2D9093}"/>
    <dgm:cxn modelId="{21DDE728-D297-45D4-8B19-46070A912BD0}" srcId="{4124C71B-747A-4245-B09F-3019FB36AADC}" destId="{C6B622B6-92EB-4AF9-B274-E801C5128D5F}" srcOrd="2" destOrd="0" parTransId="{517A7992-9B9D-495F-B519-094890AB4586}" sibTransId="{0DAB0FA5-E90F-4A38-9ECB-60A05305F388}"/>
    <dgm:cxn modelId="{D62A732C-2774-4848-B7D8-6D433F6FA878}" type="presOf" srcId="{A71BEA61-574C-4D2A-B52B-5967A9EFFDC3}" destId="{3EF5D1AA-C117-49EA-83C8-9E2BA295A70F}" srcOrd="0" destOrd="7" presId="urn:microsoft.com/office/officeart/2005/8/layout/vList2"/>
    <dgm:cxn modelId="{4517432E-56E8-4018-A48B-7E8DCB6DE995}" type="presOf" srcId="{D2F04537-ECF2-48D9-ABCA-353F71E228CB}" destId="{3EF5D1AA-C117-49EA-83C8-9E2BA295A70F}" srcOrd="0" destOrd="4" presId="urn:microsoft.com/office/officeart/2005/8/layout/vList2"/>
    <dgm:cxn modelId="{A10E3962-4981-4E40-B3D9-EBEF837E2577}" type="presOf" srcId="{C6B622B6-92EB-4AF9-B274-E801C5128D5F}" destId="{3EF5D1AA-C117-49EA-83C8-9E2BA295A70F}" srcOrd="0" destOrd="2" presId="urn:microsoft.com/office/officeart/2005/8/layout/vList2"/>
    <dgm:cxn modelId="{E6C41F6E-688C-487C-989F-85D4BF9E770F}" srcId="{4124C71B-747A-4245-B09F-3019FB36AADC}" destId="{D2F04537-ECF2-48D9-ABCA-353F71E228CB}" srcOrd="4" destOrd="0" parTransId="{9663DC3D-0E2F-4A82-B1E1-B0B49BEDDB4D}" sibTransId="{19F9EE26-300F-48D5-A123-7BE33BB19915}"/>
    <dgm:cxn modelId="{1BB67479-FACF-4312-99D8-FB68DBBE3831}" type="presOf" srcId="{6CF492FB-FE5D-4C48-82EA-0648036E9924}" destId="{3EF5D1AA-C117-49EA-83C8-9E2BA295A70F}" srcOrd="0" destOrd="5" presId="urn:microsoft.com/office/officeart/2005/8/layout/vList2"/>
    <dgm:cxn modelId="{E4182980-BE24-43B6-9F72-F9E7C5FFBA05}" type="presOf" srcId="{CC0E1E34-A224-4CF0-A1FE-F7FB1E47EFF1}" destId="{3EF5D1AA-C117-49EA-83C8-9E2BA295A70F}" srcOrd="0" destOrd="1" presId="urn:microsoft.com/office/officeart/2005/8/layout/vList2"/>
    <dgm:cxn modelId="{F5089691-77C9-44B1-B105-D3CCEE903D97}" type="presOf" srcId="{794D65BF-7668-4309-96A1-A75CE00712A7}" destId="{3EF5D1AA-C117-49EA-83C8-9E2BA295A70F}" srcOrd="0" destOrd="3" presId="urn:microsoft.com/office/officeart/2005/8/layout/vList2"/>
    <dgm:cxn modelId="{810860A3-AC86-43D7-BB87-2ABF81A05367}" type="presOf" srcId="{DD14C02A-7E1F-4D9B-8652-29CF5DCCC0EB}" destId="{94ADF8F2-B88B-4711-AA4E-FC7CD0D44BA7}" srcOrd="0" destOrd="0" presId="urn:microsoft.com/office/officeart/2005/8/layout/vList2"/>
    <dgm:cxn modelId="{F7C694B4-F908-46FF-9332-7985BFDDA3EF}" srcId="{DD14C02A-7E1F-4D9B-8652-29CF5DCCC0EB}" destId="{4124C71B-747A-4245-B09F-3019FB36AADC}" srcOrd="0" destOrd="0" parTransId="{7F0A8EE6-B790-4B43-8506-E2C248AB5905}" sibTransId="{A8F7EA0B-0824-4654-A202-E5021CC9ED3A}"/>
    <dgm:cxn modelId="{596BEEC7-A321-4955-BFFB-51D31697D2AD}" srcId="{4124C71B-747A-4245-B09F-3019FB36AADC}" destId="{CC0E1E34-A224-4CF0-A1FE-F7FB1E47EFF1}" srcOrd="1" destOrd="0" parTransId="{FD97F86F-7BBE-47EB-8930-5192A9E2854F}" sibTransId="{8572449F-27BF-46AD-9936-548CAABA4DC6}"/>
    <dgm:cxn modelId="{04D171D9-F093-48A8-A2A3-59F8FBCFD3AE}" srcId="{4124C71B-747A-4245-B09F-3019FB36AADC}" destId="{F4714B7E-28B4-40E3-83CF-99FFDAC93163}" srcOrd="6" destOrd="0" parTransId="{410A8051-06BD-4C8F-B469-67AEF54686E7}" sibTransId="{52F1BA2E-551B-4287-ADBA-B439D5FAAA3A}"/>
    <dgm:cxn modelId="{AAD9DEE4-0B2E-4567-82C7-6367A534420B}" srcId="{4124C71B-747A-4245-B09F-3019FB36AADC}" destId="{6CF492FB-FE5D-4C48-82EA-0648036E9924}" srcOrd="5" destOrd="0" parTransId="{FAE9CC16-A3D1-4F2A-89A0-0A9F631000D5}" sibTransId="{07041A1E-8CC9-4435-95CD-1BBE26537E44}"/>
    <dgm:cxn modelId="{26BB70E7-F442-48C4-B9B0-828A98C6F086}" type="presOf" srcId="{F4714B7E-28B4-40E3-83CF-99FFDAC93163}" destId="{3EF5D1AA-C117-49EA-83C8-9E2BA295A70F}" srcOrd="0" destOrd="6" presId="urn:microsoft.com/office/officeart/2005/8/layout/vList2"/>
    <dgm:cxn modelId="{172FAEE7-80BA-4494-A6C0-4A7D65E180EC}" srcId="{4124C71B-747A-4245-B09F-3019FB36AADC}" destId="{AB0B7128-179E-4D8C-BC31-B4E456408323}" srcOrd="0" destOrd="0" parTransId="{B40F62D8-C670-48E5-B345-08396E1230E1}" sibTransId="{2ECDEE0B-D7BB-4114-981A-2758F08A9586}"/>
    <dgm:cxn modelId="{DF8C61F8-FEF3-49DA-84BD-84B4FC81E94C}" type="presOf" srcId="{AB0B7128-179E-4D8C-BC31-B4E456408323}" destId="{3EF5D1AA-C117-49EA-83C8-9E2BA295A70F}" srcOrd="0" destOrd="0" presId="urn:microsoft.com/office/officeart/2005/8/layout/vList2"/>
    <dgm:cxn modelId="{87A9B803-597C-46DC-AC91-29721E0F3869}" type="presParOf" srcId="{94ADF8F2-B88B-4711-AA4E-FC7CD0D44BA7}" destId="{9AF08724-8BF8-4D2C-AD1E-C53881E8022D}" srcOrd="0" destOrd="0" presId="urn:microsoft.com/office/officeart/2005/8/layout/vList2"/>
    <dgm:cxn modelId="{9EDADD01-1765-43E2-B28C-1E8E1F8C98E9}" type="presParOf" srcId="{94ADF8F2-B88B-4711-AA4E-FC7CD0D44BA7}" destId="{3EF5D1AA-C117-49EA-83C8-9E2BA295A7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422DF9-B745-4A9E-884C-77C02BF83B4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9FA67FA-C945-4208-9E9B-24038F39DB18}">
      <dgm:prSet/>
      <dgm:spPr/>
      <dgm:t>
        <a:bodyPr/>
        <a:lstStyle/>
        <a:p>
          <a:r>
            <a:rPr lang="en-US" i="0" dirty="0"/>
            <a:t>Spring framework development with Spring Boot</a:t>
          </a:r>
          <a:endParaRPr lang="en-US" dirty="0"/>
        </a:p>
      </dgm:t>
    </dgm:pt>
    <dgm:pt modelId="{0ED0F2DD-FE77-48EC-A1C9-8073ADE26F20}" type="parTrans" cxnId="{4069FB1C-4763-47ED-AE21-6EC53749F11B}">
      <dgm:prSet/>
      <dgm:spPr/>
      <dgm:t>
        <a:bodyPr/>
        <a:lstStyle/>
        <a:p>
          <a:endParaRPr lang="en-US"/>
        </a:p>
      </dgm:t>
    </dgm:pt>
    <dgm:pt modelId="{09A9F380-894D-4D6A-A027-F57E63F40EB6}" type="sibTrans" cxnId="{4069FB1C-4763-47ED-AE21-6EC53749F11B}">
      <dgm:prSet/>
      <dgm:spPr/>
      <dgm:t>
        <a:bodyPr/>
        <a:lstStyle/>
        <a:p>
          <a:endParaRPr lang="en-US"/>
        </a:p>
      </dgm:t>
    </dgm:pt>
    <dgm:pt modelId="{DD79E1EA-6B91-4663-84CA-8FFC17AEEB05}">
      <dgm:prSet/>
      <dgm:spPr/>
      <dgm:t>
        <a:bodyPr/>
        <a:lstStyle/>
        <a:p>
          <a:r>
            <a:rPr lang="en-US" i="0"/>
            <a:t>Spring Data JPA and Hibernate framework</a:t>
          </a:r>
          <a:endParaRPr lang="en-US"/>
        </a:p>
      </dgm:t>
    </dgm:pt>
    <dgm:pt modelId="{448C4044-F76E-4BAC-9FD2-D9A3E6D97F33}" type="parTrans" cxnId="{7B4DEBB0-876F-4F68-B471-8164EE932D2C}">
      <dgm:prSet/>
      <dgm:spPr/>
      <dgm:t>
        <a:bodyPr/>
        <a:lstStyle/>
        <a:p>
          <a:endParaRPr lang="en-US"/>
        </a:p>
      </dgm:t>
    </dgm:pt>
    <dgm:pt modelId="{3AD6D4B7-D995-4656-AA4F-0299BA98C1AA}" type="sibTrans" cxnId="{7B4DEBB0-876F-4F68-B471-8164EE932D2C}">
      <dgm:prSet/>
      <dgm:spPr/>
      <dgm:t>
        <a:bodyPr/>
        <a:lstStyle/>
        <a:p>
          <a:endParaRPr lang="en-US"/>
        </a:p>
      </dgm:t>
    </dgm:pt>
    <dgm:pt modelId="{5E969CB5-493F-4860-8938-CFD3F20D43D2}">
      <dgm:prSet/>
      <dgm:spPr/>
      <dgm:t>
        <a:bodyPr/>
        <a:lstStyle/>
        <a:p>
          <a:r>
            <a:rPr lang="en-US" i="0"/>
            <a:t>Spring Security for authentication and authorization</a:t>
          </a:r>
          <a:endParaRPr lang="en-US"/>
        </a:p>
      </dgm:t>
    </dgm:pt>
    <dgm:pt modelId="{4AB46FFA-B636-4A59-AB4C-D64DED3AB700}" type="parTrans" cxnId="{7FDD21BF-0544-464D-963B-308F0F439D83}">
      <dgm:prSet/>
      <dgm:spPr/>
      <dgm:t>
        <a:bodyPr/>
        <a:lstStyle/>
        <a:p>
          <a:endParaRPr lang="en-US"/>
        </a:p>
      </dgm:t>
    </dgm:pt>
    <dgm:pt modelId="{0F2B25E9-CB10-4ECD-9E77-34FE5ADA5DBE}" type="sibTrans" cxnId="{7FDD21BF-0544-464D-963B-308F0F439D83}">
      <dgm:prSet/>
      <dgm:spPr/>
      <dgm:t>
        <a:bodyPr/>
        <a:lstStyle/>
        <a:p>
          <a:endParaRPr lang="en-US"/>
        </a:p>
      </dgm:t>
    </dgm:pt>
    <dgm:pt modelId="{B8C61EFB-B671-43B8-B613-6EBE5D4A3060}">
      <dgm:prSet/>
      <dgm:spPr/>
      <dgm:t>
        <a:bodyPr/>
        <a:lstStyle/>
        <a:p>
          <a:r>
            <a:rPr lang="en-US" i="0" dirty="0"/>
            <a:t>Spring OAuth 2.0 for social login with Facebook, Google, Twitter, LinkedIn and Okta accounts</a:t>
          </a:r>
          <a:endParaRPr lang="en-US" dirty="0"/>
        </a:p>
      </dgm:t>
    </dgm:pt>
    <dgm:pt modelId="{9827A142-2606-4004-ABDF-BA9125ACD253}" type="parTrans" cxnId="{D7F6E8A9-F406-4AC8-B1FF-8B77EBBA8943}">
      <dgm:prSet/>
      <dgm:spPr/>
      <dgm:t>
        <a:bodyPr/>
        <a:lstStyle/>
        <a:p>
          <a:endParaRPr lang="en-US"/>
        </a:p>
      </dgm:t>
    </dgm:pt>
    <dgm:pt modelId="{5182CB6A-3346-4FC0-870E-6581AF6CECF3}" type="sibTrans" cxnId="{D7F6E8A9-F406-4AC8-B1FF-8B77EBBA8943}">
      <dgm:prSet/>
      <dgm:spPr/>
      <dgm:t>
        <a:bodyPr/>
        <a:lstStyle/>
        <a:p>
          <a:endParaRPr lang="en-US"/>
        </a:p>
      </dgm:t>
    </dgm:pt>
    <dgm:pt modelId="{68A65EBF-D08C-4267-9AC1-BFE87DF6D489}">
      <dgm:prSet/>
      <dgm:spPr/>
      <dgm:t>
        <a:bodyPr/>
        <a:lstStyle/>
        <a:p>
          <a:r>
            <a:rPr lang="en-US" i="0"/>
            <a:t>Spring Mail for sending customer registration confirmation and order confirmation</a:t>
          </a:r>
          <a:endParaRPr lang="en-US"/>
        </a:p>
      </dgm:t>
    </dgm:pt>
    <dgm:pt modelId="{E3BBF36A-BFBB-4318-A3AF-69B16BCAE3AD}" type="parTrans" cxnId="{F893B3E3-BB1C-4D05-A94E-26A523042CB2}">
      <dgm:prSet/>
      <dgm:spPr/>
      <dgm:t>
        <a:bodyPr/>
        <a:lstStyle/>
        <a:p>
          <a:endParaRPr lang="en-US"/>
        </a:p>
      </dgm:t>
    </dgm:pt>
    <dgm:pt modelId="{FCAED7BA-141A-4E06-97DD-E40ADEFF2A37}" type="sibTrans" cxnId="{F893B3E3-BB1C-4D05-A94E-26A523042CB2}">
      <dgm:prSet/>
      <dgm:spPr/>
      <dgm:t>
        <a:bodyPr/>
        <a:lstStyle/>
        <a:p>
          <a:endParaRPr lang="en-US"/>
        </a:p>
      </dgm:t>
    </dgm:pt>
    <dgm:pt modelId="{C06C48AC-F00E-44D5-BE45-0D4E93705329}">
      <dgm:prSet/>
      <dgm:spPr/>
      <dgm:t>
        <a:bodyPr/>
        <a:lstStyle/>
        <a:p>
          <a:r>
            <a:rPr lang="en-US" i="0" dirty="0"/>
            <a:t>Rolling file logging with </a:t>
          </a:r>
          <a:r>
            <a:rPr lang="en-US" i="0" dirty="0" err="1"/>
            <a:t>Logback</a:t>
          </a:r>
          <a:r>
            <a:rPr lang="en-US" i="0" dirty="0"/>
            <a:t> framework in Spring Boot</a:t>
          </a:r>
          <a:endParaRPr lang="en-US" dirty="0"/>
        </a:p>
      </dgm:t>
    </dgm:pt>
    <dgm:pt modelId="{9427D3C3-4109-4F3A-A5FA-1F73D607C756}" type="parTrans" cxnId="{A14FBC99-5BF7-43A9-8C66-5D8A9E14F760}">
      <dgm:prSet/>
      <dgm:spPr/>
      <dgm:t>
        <a:bodyPr/>
        <a:lstStyle/>
        <a:p>
          <a:endParaRPr lang="en-US"/>
        </a:p>
      </dgm:t>
    </dgm:pt>
    <dgm:pt modelId="{68737415-2E2F-45B3-9AC5-DEFB46B7C4D3}" type="sibTrans" cxnId="{A14FBC99-5BF7-43A9-8C66-5D8A9E14F760}">
      <dgm:prSet/>
      <dgm:spPr/>
      <dgm:t>
        <a:bodyPr/>
        <a:lstStyle/>
        <a:p>
          <a:endParaRPr lang="en-US"/>
        </a:p>
      </dgm:t>
    </dgm:pt>
    <dgm:pt modelId="{17FBBE66-75A8-4AD0-B78E-F994769E1C9A}">
      <dgm:prSet/>
      <dgm:spPr/>
      <dgm:t>
        <a:bodyPr/>
        <a:lstStyle/>
        <a:p>
          <a:r>
            <a:rPr lang="en-US" i="0"/>
            <a:t>PayPal Checkout API &amp; Stripe API for capturing payment from customer</a:t>
          </a:r>
          <a:endParaRPr lang="en-US"/>
        </a:p>
      </dgm:t>
    </dgm:pt>
    <dgm:pt modelId="{1CF976CF-4F81-4A09-8F55-F314211B8A0F}" type="parTrans" cxnId="{1DB840DC-3320-4F9D-A96D-506B637DE57C}">
      <dgm:prSet/>
      <dgm:spPr/>
      <dgm:t>
        <a:bodyPr/>
        <a:lstStyle/>
        <a:p>
          <a:endParaRPr lang="en-US"/>
        </a:p>
      </dgm:t>
    </dgm:pt>
    <dgm:pt modelId="{BCFF62E0-198B-4065-847E-A26361E105CA}" type="sibTrans" cxnId="{1DB840DC-3320-4F9D-A96D-506B637DE57C}">
      <dgm:prSet/>
      <dgm:spPr/>
      <dgm:t>
        <a:bodyPr/>
        <a:lstStyle/>
        <a:p>
          <a:endParaRPr lang="en-US"/>
        </a:p>
      </dgm:t>
    </dgm:pt>
    <dgm:pt modelId="{4B0059F6-6C4D-4CC9-9AC4-F01D11F646AF}">
      <dgm:prSet/>
      <dgm:spPr/>
      <dgm:t>
        <a:bodyPr/>
        <a:lstStyle/>
        <a:p>
          <a:r>
            <a:rPr lang="en-US" i="0"/>
            <a:t>Google Chart API for drawing charts of sales report</a:t>
          </a:r>
          <a:endParaRPr lang="en-US"/>
        </a:p>
      </dgm:t>
    </dgm:pt>
    <dgm:pt modelId="{90E190F4-4C60-455D-940D-54EC7A6D7B43}" type="parTrans" cxnId="{27ADF528-2D6F-4230-90EE-9BD1CC152A1B}">
      <dgm:prSet/>
      <dgm:spPr/>
      <dgm:t>
        <a:bodyPr/>
        <a:lstStyle/>
        <a:p>
          <a:endParaRPr lang="en-US"/>
        </a:p>
      </dgm:t>
    </dgm:pt>
    <dgm:pt modelId="{35C6AE70-7DB2-4773-B80D-60679A728F41}" type="sibTrans" cxnId="{27ADF528-2D6F-4230-90EE-9BD1CC152A1B}">
      <dgm:prSet/>
      <dgm:spPr/>
      <dgm:t>
        <a:bodyPr/>
        <a:lstStyle/>
        <a:p>
          <a:endParaRPr lang="en-US"/>
        </a:p>
      </dgm:t>
    </dgm:pt>
    <dgm:pt modelId="{654A7D9E-BF53-4790-98A7-50ACFCDEC36B}">
      <dgm:prSet/>
      <dgm:spPr/>
      <dgm:t>
        <a:bodyPr/>
        <a:lstStyle/>
        <a:p>
          <a:r>
            <a:rPr lang="en-US" i="0"/>
            <a:t>JUnit, AssertJ and Mockito in unit testing</a:t>
          </a:r>
          <a:endParaRPr lang="en-US"/>
        </a:p>
      </dgm:t>
    </dgm:pt>
    <dgm:pt modelId="{0DCFDE54-BD33-4436-A013-1D575CFA0857}" type="parTrans" cxnId="{2E5192A8-B017-4EA1-A26C-AFE6C8405CA7}">
      <dgm:prSet/>
      <dgm:spPr/>
      <dgm:t>
        <a:bodyPr/>
        <a:lstStyle/>
        <a:p>
          <a:endParaRPr lang="en-US"/>
        </a:p>
      </dgm:t>
    </dgm:pt>
    <dgm:pt modelId="{285414E3-991D-4283-836C-197F2F8B10D0}" type="sibTrans" cxnId="{2E5192A8-B017-4EA1-A26C-AFE6C8405CA7}">
      <dgm:prSet/>
      <dgm:spPr/>
      <dgm:t>
        <a:bodyPr/>
        <a:lstStyle/>
        <a:p>
          <a:endParaRPr lang="en-US"/>
        </a:p>
      </dgm:t>
    </dgm:pt>
    <dgm:pt modelId="{FCA2D4FF-9DCB-4590-99B8-4F16F4B07990}">
      <dgm:prSet/>
      <dgm:spPr/>
      <dgm:t>
        <a:bodyPr/>
        <a:lstStyle/>
        <a:p>
          <a:r>
            <a:rPr lang="en-US" i="0"/>
            <a:t>Spring RESTful Webservices</a:t>
          </a:r>
          <a:endParaRPr lang="en-US"/>
        </a:p>
      </dgm:t>
    </dgm:pt>
    <dgm:pt modelId="{DA54DE04-E574-4555-9FB9-E0371966D799}" type="parTrans" cxnId="{79B6C5B2-B230-4E4F-BB94-BF813D6F9FB4}">
      <dgm:prSet/>
      <dgm:spPr/>
      <dgm:t>
        <a:bodyPr/>
        <a:lstStyle/>
        <a:p>
          <a:endParaRPr lang="en-US"/>
        </a:p>
      </dgm:t>
    </dgm:pt>
    <dgm:pt modelId="{BD8FA991-5B4D-49C7-BDAD-22708D849F08}" type="sibTrans" cxnId="{79B6C5B2-B230-4E4F-BB94-BF813D6F9FB4}">
      <dgm:prSet/>
      <dgm:spPr/>
      <dgm:t>
        <a:bodyPr/>
        <a:lstStyle/>
        <a:p>
          <a:endParaRPr lang="en-US"/>
        </a:p>
      </dgm:t>
    </dgm:pt>
    <dgm:pt modelId="{CC2A09EB-B3DD-4B2B-B145-E5E8A2C799C9}">
      <dgm:prSet/>
      <dgm:spPr/>
      <dgm:t>
        <a:bodyPr/>
        <a:lstStyle/>
        <a:p>
          <a:r>
            <a:rPr lang="en-US" i="0"/>
            <a:t>HTML5, CSS3, Bootstrap, Font </a:t>
          </a:r>
          <a:r>
            <a:rPr lang="en-US"/>
            <a:t>A</a:t>
          </a:r>
          <a:r>
            <a:rPr lang="en-US" i="0"/>
            <a:t>wesome and jQuery</a:t>
          </a:r>
          <a:endParaRPr lang="en-US"/>
        </a:p>
      </dgm:t>
    </dgm:pt>
    <dgm:pt modelId="{C40DFDE8-CC78-404F-9130-E1E0D24F8886}" type="parTrans" cxnId="{B64E8194-F5A0-4F84-BC6B-587B16884AF4}">
      <dgm:prSet/>
      <dgm:spPr/>
      <dgm:t>
        <a:bodyPr/>
        <a:lstStyle/>
        <a:p>
          <a:endParaRPr lang="en-US"/>
        </a:p>
      </dgm:t>
    </dgm:pt>
    <dgm:pt modelId="{35221EAE-466A-49F9-AEB8-41E649B5FDEA}" type="sibTrans" cxnId="{B64E8194-F5A0-4F84-BC6B-587B16884AF4}">
      <dgm:prSet/>
      <dgm:spPr/>
      <dgm:t>
        <a:bodyPr/>
        <a:lstStyle/>
        <a:p>
          <a:endParaRPr lang="en-US"/>
        </a:p>
      </dgm:t>
    </dgm:pt>
    <dgm:pt modelId="{13208B03-87F2-4179-8190-7A4CA921939E}">
      <dgm:prSet/>
      <dgm:spPr/>
      <dgm:t>
        <a:bodyPr/>
        <a:lstStyle/>
        <a:p>
          <a:r>
            <a:rPr lang="en-US" i="0"/>
            <a:t>Thymeleaf template engine</a:t>
          </a:r>
          <a:endParaRPr lang="en-US"/>
        </a:p>
      </dgm:t>
    </dgm:pt>
    <dgm:pt modelId="{3E0A3A59-12C6-433E-8558-E3581DADE402}" type="parTrans" cxnId="{D0282C52-A643-46A4-92AB-1E390228E7BC}">
      <dgm:prSet/>
      <dgm:spPr/>
      <dgm:t>
        <a:bodyPr/>
        <a:lstStyle/>
        <a:p>
          <a:endParaRPr lang="en-US"/>
        </a:p>
      </dgm:t>
    </dgm:pt>
    <dgm:pt modelId="{8D22E123-484B-4338-AF0D-E21D6DA52F35}" type="sibTrans" cxnId="{D0282C52-A643-46A4-92AB-1E390228E7BC}">
      <dgm:prSet/>
      <dgm:spPr/>
      <dgm:t>
        <a:bodyPr/>
        <a:lstStyle/>
        <a:p>
          <a:endParaRPr lang="en-US"/>
        </a:p>
      </dgm:t>
    </dgm:pt>
    <dgm:pt modelId="{238FA821-E8A3-4986-ADAA-E4AB50AD439E}">
      <dgm:prSet/>
      <dgm:spPr/>
      <dgm:t>
        <a:bodyPr/>
        <a:lstStyle/>
        <a:p>
          <a:r>
            <a:rPr lang="en-US" i="0"/>
            <a:t>Amazon S3 APIs</a:t>
          </a:r>
          <a:endParaRPr lang="en-US"/>
        </a:p>
      </dgm:t>
    </dgm:pt>
    <dgm:pt modelId="{E6C75165-21D5-4003-AD0E-414D6D4D0BEC}" type="parTrans" cxnId="{0FF3D2C7-E21A-490E-A90D-155217817FCD}">
      <dgm:prSet/>
      <dgm:spPr/>
      <dgm:t>
        <a:bodyPr/>
        <a:lstStyle/>
        <a:p>
          <a:endParaRPr lang="en-US"/>
        </a:p>
      </dgm:t>
    </dgm:pt>
    <dgm:pt modelId="{E613D17E-4AB2-4C9A-A51D-EF429732BF08}" type="sibTrans" cxnId="{0FF3D2C7-E21A-490E-A90D-155217817FCD}">
      <dgm:prSet/>
      <dgm:spPr/>
      <dgm:t>
        <a:bodyPr/>
        <a:lstStyle/>
        <a:p>
          <a:endParaRPr lang="en-US"/>
        </a:p>
      </dgm:t>
    </dgm:pt>
    <dgm:pt modelId="{B6E5A91A-6858-41C0-96B0-46E66E2441EE}">
      <dgm:prSet/>
      <dgm:spPr/>
      <dgm:t>
        <a:bodyPr/>
        <a:lstStyle/>
        <a:p>
          <a:r>
            <a:rPr lang="en-US" i="0"/>
            <a:t>Deployment on Heroku (AWS)</a:t>
          </a:r>
          <a:endParaRPr lang="en-US"/>
        </a:p>
      </dgm:t>
    </dgm:pt>
    <dgm:pt modelId="{91F29A73-86F8-4118-95BC-F74C150DF119}" type="parTrans" cxnId="{E5AB1480-89DD-4455-9D82-EE1E3C397E46}">
      <dgm:prSet/>
      <dgm:spPr/>
      <dgm:t>
        <a:bodyPr/>
        <a:lstStyle/>
        <a:p>
          <a:endParaRPr lang="en-US"/>
        </a:p>
      </dgm:t>
    </dgm:pt>
    <dgm:pt modelId="{CA6294EF-6EC6-4C0C-B300-04500DAB3769}" type="sibTrans" cxnId="{E5AB1480-89DD-4455-9D82-EE1E3C397E46}">
      <dgm:prSet/>
      <dgm:spPr/>
      <dgm:t>
        <a:bodyPr/>
        <a:lstStyle/>
        <a:p>
          <a:endParaRPr lang="en-US"/>
        </a:p>
      </dgm:t>
    </dgm:pt>
    <dgm:pt modelId="{E623336F-157F-4CF0-B7CB-4EECED1FC1EA}">
      <dgm:prSet/>
      <dgm:spPr/>
      <dgm:t>
        <a:bodyPr/>
        <a:lstStyle/>
        <a:p>
          <a:r>
            <a:rPr lang="en-US"/>
            <a:t>Oracle RDBMS</a:t>
          </a:r>
        </a:p>
      </dgm:t>
    </dgm:pt>
    <dgm:pt modelId="{7F09E4E6-53B8-488C-AF40-BF9C0E707C7A}" type="parTrans" cxnId="{50AF7468-70F8-486E-ABDC-AA7E9DF40CAA}">
      <dgm:prSet/>
      <dgm:spPr/>
      <dgm:t>
        <a:bodyPr/>
        <a:lstStyle/>
        <a:p>
          <a:endParaRPr lang="en-US"/>
        </a:p>
      </dgm:t>
    </dgm:pt>
    <dgm:pt modelId="{3645AB26-45EE-4680-BEE9-0C5BF488F1D2}" type="sibTrans" cxnId="{50AF7468-70F8-486E-ABDC-AA7E9DF40CAA}">
      <dgm:prSet/>
      <dgm:spPr/>
      <dgm:t>
        <a:bodyPr/>
        <a:lstStyle/>
        <a:p>
          <a:endParaRPr lang="en-US"/>
        </a:p>
      </dgm:t>
    </dgm:pt>
    <dgm:pt modelId="{C7152C4B-F7E7-4E09-BF15-922165B6BAA0}">
      <dgm:prSet/>
      <dgm:spPr/>
      <dgm:t>
        <a:bodyPr/>
        <a:lstStyle/>
        <a:p>
          <a:r>
            <a:rPr lang="en-US"/>
            <a:t>IntelliJ IDEA</a:t>
          </a:r>
        </a:p>
      </dgm:t>
    </dgm:pt>
    <dgm:pt modelId="{A86226BA-D1F2-423C-B35F-9F67B172C195}" type="parTrans" cxnId="{D65671DA-BA23-418D-9BF7-2C29D620F3EC}">
      <dgm:prSet/>
      <dgm:spPr/>
      <dgm:t>
        <a:bodyPr/>
        <a:lstStyle/>
        <a:p>
          <a:endParaRPr lang="en-US"/>
        </a:p>
      </dgm:t>
    </dgm:pt>
    <dgm:pt modelId="{7164B853-435B-4416-8C3A-C05B35CE47B3}" type="sibTrans" cxnId="{D65671DA-BA23-418D-9BF7-2C29D620F3EC}">
      <dgm:prSet/>
      <dgm:spPr/>
      <dgm:t>
        <a:bodyPr/>
        <a:lstStyle/>
        <a:p>
          <a:endParaRPr lang="en-US"/>
        </a:p>
      </dgm:t>
    </dgm:pt>
    <dgm:pt modelId="{52B97D73-CAC7-4216-A634-043D24024BCA}">
      <dgm:prSet/>
      <dgm:spPr/>
      <dgm:t>
        <a:bodyPr/>
        <a:lstStyle/>
        <a:p>
          <a:r>
            <a:rPr lang="en-US" dirty="0"/>
            <a:t>Lombok</a:t>
          </a:r>
        </a:p>
      </dgm:t>
    </dgm:pt>
    <dgm:pt modelId="{2438E283-0769-4D1A-83CB-C5BED54E65DA}" type="parTrans" cxnId="{BE20142C-B659-460C-AF75-C7ED3DE3F847}">
      <dgm:prSet/>
      <dgm:spPr/>
      <dgm:t>
        <a:bodyPr/>
        <a:lstStyle/>
        <a:p>
          <a:endParaRPr lang="en-US"/>
        </a:p>
      </dgm:t>
    </dgm:pt>
    <dgm:pt modelId="{AE17BF92-C856-4F9B-A2B1-70ABB465A7C2}" type="sibTrans" cxnId="{BE20142C-B659-460C-AF75-C7ED3DE3F847}">
      <dgm:prSet/>
      <dgm:spPr/>
      <dgm:t>
        <a:bodyPr/>
        <a:lstStyle/>
        <a:p>
          <a:endParaRPr lang="en-US"/>
        </a:p>
      </dgm:t>
    </dgm:pt>
    <dgm:pt modelId="{4935EE34-A9CF-4787-8848-B8731197B92E}" type="pres">
      <dgm:prSet presAssocID="{8D422DF9-B745-4A9E-884C-77C02BF83B44}" presName="diagram" presStyleCnt="0">
        <dgm:presLayoutVars>
          <dgm:dir/>
          <dgm:resizeHandles val="exact"/>
        </dgm:presLayoutVars>
      </dgm:prSet>
      <dgm:spPr/>
    </dgm:pt>
    <dgm:pt modelId="{51C5CBBF-178B-41E0-B343-DB1EA703A835}" type="pres">
      <dgm:prSet presAssocID="{49FA67FA-C945-4208-9E9B-24038F39DB18}" presName="node" presStyleLbl="node1" presStyleIdx="0" presStyleCnt="17">
        <dgm:presLayoutVars>
          <dgm:bulletEnabled val="1"/>
        </dgm:presLayoutVars>
      </dgm:prSet>
      <dgm:spPr/>
    </dgm:pt>
    <dgm:pt modelId="{68BD411E-CE93-4A65-B888-1BBF14298A4C}" type="pres">
      <dgm:prSet presAssocID="{09A9F380-894D-4D6A-A027-F57E63F40EB6}" presName="sibTrans" presStyleCnt="0"/>
      <dgm:spPr/>
    </dgm:pt>
    <dgm:pt modelId="{84F8FBC7-7275-41EE-9817-EEF2FDE790B5}" type="pres">
      <dgm:prSet presAssocID="{DD79E1EA-6B91-4663-84CA-8FFC17AEEB05}" presName="node" presStyleLbl="node1" presStyleIdx="1" presStyleCnt="17">
        <dgm:presLayoutVars>
          <dgm:bulletEnabled val="1"/>
        </dgm:presLayoutVars>
      </dgm:prSet>
      <dgm:spPr/>
    </dgm:pt>
    <dgm:pt modelId="{27679A91-2AF9-4274-A9A0-B108144FDC12}" type="pres">
      <dgm:prSet presAssocID="{3AD6D4B7-D995-4656-AA4F-0299BA98C1AA}" presName="sibTrans" presStyleCnt="0"/>
      <dgm:spPr/>
    </dgm:pt>
    <dgm:pt modelId="{67006499-3BFC-4FA8-8D64-5EFFF0E3F8EE}" type="pres">
      <dgm:prSet presAssocID="{5E969CB5-493F-4860-8938-CFD3F20D43D2}" presName="node" presStyleLbl="node1" presStyleIdx="2" presStyleCnt="17">
        <dgm:presLayoutVars>
          <dgm:bulletEnabled val="1"/>
        </dgm:presLayoutVars>
      </dgm:prSet>
      <dgm:spPr/>
    </dgm:pt>
    <dgm:pt modelId="{491A6BB0-6367-4867-9BB4-E60F2C58DB27}" type="pres">
      <dgm:prSet presAssocID="{0F2B25E9-CB10-4ECD-9E77-34FE5ADA5DBE}" presName="sibTrans" presStyleCnt="0"/>
      <dgm:spPr/>
    </dgm:pt>
    <dgm:pt modelId="{EB790EB6-A1B8-473F-8C0A-CA9504EA3B7D}" type="pres">
      <dgm:prSet presAssocID="{B8C61EFB-B671-43B8-B613-6EBE5D4A3060}" presName="node" presStyleLbl="node1" presStyleIdx="3" presStyleCnt="17">
        <dgm:presLayoutVars>
          <dgm:bulletEnabled val="1"/>
        </dgm:presLayoutVars>
      </dgm:prSet>
      <dgm:spPr/>
    </dgm:pt>
    <dgm:pt modelId="{E8A75FD1-45BB-4E2F-B750-9EB6A5497B15}" type="pres">
      <dgm:prSet presAssocID="{5182CB6A-3346-4FC0-870E-6581AF6CECF3}" presName="sibTrans" presStyleCnt="0"/>
      <dgm:spPr/>
    </dgm:pt>
    <dgm:pt modelId="{371ABF67-4002-444A-AE2E-9CAD47BE55F2}" type="pres">
      <dgm:prSet presAssocID="{68A65EBF-D08C-4267-9AC1-BFE87DF6D489}" presName="node" presStyleLbl="node1" presStyleIdx="4" presStyleCnt="17">
        <dgm:presLayoutVars>
          <dgm:bulletEnabled val="1"/>
        </dgm:presLayoutVars>
      </dgm:prSet>
      <dgm:spPr/>
    </dgm:pt>
    <dgm:pt modelId="{6B0F2E66-56ED-4BF8-832F-765A28BAE726}" type="pres">
      <dgm:prSet presAssocID="{FCAED7BA-141A-4E06-97DD-E40ADEFF2A37}" presName="sibTrans" presStyleCnt="0"/>
      <dgm:spPr/>
    </dgm:pt>
    <dgm:pt modelId="{8345785B-69CA-4F5E-8FC3-D31852769378}" type="pres">
      <dgm:prSet presAssocID="{C06C48AC-F00E-44D5-BE45-0D4E93705329}" presName="node" presStyleLbl="node1" presStyleIdx="5" presStyleCnt="17">
        <dgm:presLayoutVars>
          <dgm:bulletEnabled val="1"/>
        </dgm:presLayoutVars>
      </dgm:prSet>
      <dgm:spPr/>
    </dgm:pt>
    <dgm:pt modelId="{0FBBAFE1-E5C9-47C3-8D56-A082DCD8A1E8}" type="pres">
      <dgm:prSet presAssocID="{68737415-2E2F-45B3-9AC5-DEFB46B7C4D3}" presName="sibTrans" presStyleCnt="0"/>
      <dgm:spPr/>
    </dgm:pt>
    <dgm:pt modelId="{2BCEBB7A-90AE-43F6-9920-DA04ED4DA5D9}" type="pres">
      <dgm:prSet presAssocID="{17FBBE66-75A8-4AD0-B78E-F994769E1C9A}" presName="node" presStyleLbl="node1" presStyleIdx="6" presStyleCnt="17">
        <dgm:presLayoutVars>
          <dgm:bulletEnabled val="1"/>
        </dgm:presLayoutVars>
      </dgm:prSet>
      <dgm:spPr/>
    </dgm:pt>
    <dgm:pt modelId="{6DF35BEF-C97A-48DE-AADA-947AE6D0AA12}" type="pres">
      <dgm:prSet presAssocID="{BCFF62E0-198B-4065-847E-A26361E105CA}" presName="sibTrans" presStyleCnt="0"/>
      <dgm:spPr/>
    </dgm:pt>
    <dgm:pt modelId="{49E251D8-753B-4942-BA72-326864AB28E2}" type="pres">
      <dgm:prSet presAssocID="{4B0059F6-6C4D-4CC9-9AC4-F01D11F646AF}" presName="node" presStyleLbl="node1" presStyleIdx="7" presStyleCnt="17">
        <dgm:presLayoutVars>
          <dgm:bulletEnabled val="1"/>
        </dgm:presLayoutVars>
      </dgm:prSet>
      <dgm:spPr/>
    </dgm:pt>
    <dgm:pt modelId="{7F3F1C0D-1899-425B-A73B-C50F8A7BD93A}" type="pres">
      <dgm:prSet presAssocID="{35C6AE70-7DB2-4773-B80D-60679A728F41}" presName="sibTrans" presStyleCnt="0"/>
      <dgm:spPr/>
    </dgm:pt>
    <dgm:pt modelId="{60382469-1B27-4A29-BC0A-ED1F0CBD002D}" type="pres">
      <dgm:prSet presAssocID="{654A7D9E-BF53-4790-98A7-50ACFCDEC36B}" presName="node" presStyleLbl="node1" presStyleIdx="8" presStyleCnt="17">
        <dgm:presLayoutVars>
          <dgm:bulletEnabled val="1"/>
        </dgm:presLayoutVars>
      </dgm:prSet>
      <dgm:spPr/>
    </dgm:pt>
    <dgm:pt modelId="{C9F7F81D-39D8-4F81-8F32-393677690176}" type="pres">
      <dgm:prSet presAssocID="{285414E3-991D-4283-836C-197F2F8B10D0}" presName="sibTrans" presStyleCnt="0"/>
      <dgm:spPr/>
    </dgm:pt>
    <dgm:pt modelId="{A156B141-2719-42CE-8290-9C3A336A9AA7}" type="pres">
      <dgm:prSet presAssocID="{FCA2D4FF-9DCB-4590-99B8-4F16F4B07990}" presName="node" presStyleLbl="node1" presStyleIdx="9" presStyleCnt="17">
        <dgm:presLayoutVars>
          <dgm:bulletEnabled val="1"/>
        </dgm:presLayoutVars>
      </dgm:prSet>
      <dgm:spPr/>
    </dgm:pt>
    <dgm:pt modelId="{D2773C55-EBEC-45E5-9B7F-E1D835EA5380}" type="pres">
      <dgm:prSet presAssocID="{BD8FA991-5B4D-49C7-BDAD-22708D849F08}" presName="sibTrans" presStyleCnt="0"/>
      <dgm:spPr/>
    </dgm:pt>
    <dgm:pt modelId="{BF12385F-C865-46EC-8932-32CC40BB4978}" type="pres">
      <dgm:prSet presAssocID="{CC2A09EB-B3DD-4B2B-B145-E5E8A2C799C9}" presName="node" presStyleLbl="node1" presStyleIdx="10" presStyleCnt="17">
        <dgm:presLayoutVars>
          <dgm:bulletEnabled val="1"/>
        </dgm:presLayoutVars>
      </dgm:prSet>
      <dgm:spPr/>
    </dgm:pt>
    <dgm:pt modelId="{D77ED4B6-6A2A-40A6-BCFE-BFE6E720574E}" type="pres">
      <dgm:prSet presAssocID="{35221EAE-466A-49F9-AEB8-41E649B5FDEA}" presName="sibTrans" presStyleCnt="0"/>
      <dgm:spPr/>
    </dgm:pt>
    <dgm:pt modelId="{8D18357F-9FF9-412E-B665-28560E6D9566}" type="pres">
      <dgm:prSet presAssocID="{13208B03-87F2-4179-8190-7A4CA921939E}" presName="node" presStyleLbl="node1" presStyleIdx="11" presStyleCnt="17">
        <dgm:presLayoutVars>
          <dgm:bulletEnabled val="1"/>
        </dgm:presLayoutVars>
      </dgm:prSet>
      <dgm:spPr/>
    </dgm:pt>
    <dgm:pt modelId="{5B4E45AC-83F9-4177-ADC7-FC18001C3759}" type="pres">
      <dgm:prSet presAssocID="{8D22E123-484B-4338-AF0D-E21D6DA52F35}" presName="sibTrans" presStyleCnt="0"/>
      <dgm:spPr/>
    </dgm:pt>
    <dgm:pt modelId="{2542A618-51FB-48A0-8441-3EE18A904D63}" type="pres">
      <dgm:prSet presAssocID="{238FA821-E8A3-4986-ADAA-E4AB50AD439E}" presName="node" presStyleLbl="node1" presStyleIdx="12" presStyleCnt="17">
        <dgm:presLayoutVars>
          <dgm:bulletEnabled val="1"/>
        </dgm:presLayoutVars>
      </dgm:prSet>
      <dgm:spPr/>
    </dgm:pt>
    <dgm:pt modelId="{513E4464-3F7A-4E13-9D86-324520799C66}" type="pres">
      <dgm:prSet presAssocID="{E613D17E-4AB2-4C9A-A51D-EF429732BF08}" presName="sibTrans" presStyleCnt="0"/>
      <dgm:spPr/>
    </dgm:pt>
    <dgm:pt modelId="{1288149E-C677-49ED-AE61-5CED946BC9AD}" type="pres">
      <dgm:prSet presAssocID="{B6E5A91A-6858-41C0-96B0-46E66E2441EE}" presName="node" presStyleLbl="node1" presStyleIdx="13" presStyleCnt="17">
        <dgm:presLayoutVars>
          <dgm:bulletEnabled val="1"/>
        </dgm:presLayoutVars>
      </dgm:prSet>
      <dgm:spPr/>
    </dgm:pt>
    <dgm:pt modelId="{D00BC72B-4C78-4753-9816-8B1622A82C31}" type="pres">
      <dgm:prSet presAssocID="{CA6294EF-6EC6-4C0C-B300-04500DAB3769}" presName="sibTrans" presStyleCnt="0"/>
      <dgm:spPr/>
    </dgm:pt>
    <dgm:pt modelId="{DA346CD7-F5C5-4955-AD1A-030341978421}" type="pres">
      <dgm:prSet presAssocID="{E623336F-157F-4CF0-B7CB-4EECED1FC1EA}" presName="node" presStyleLbl="node1" presStyleIdx="14" presStyleCnt="17">
        <dgm:presLayoutVars>
          <dgm:bulletEnabled val="1"/>
        </dgm:presLayoutVars>
      </dgm:prSet>
      <dgm:spPr/>
    </dgm:pt>
    <dgm:pt modelId="{00B742B6-03AE-4E97-88BE-56A3855681E8}" type="pres">
      <dgm:prSet presAssocID="{3645AB26-45EE-4680-BEE9-0C5BF488F1D2}" presName="sibTrans" presStyleCnt="0"/>
      <dgm:spPr/>
    </dgm:pt>
    <dgm:pt modelId="{99103FBB-CB31-45DB-847B-24B68D838A5A}" type="pres">
      <dgm:prSet presAssocID="{C7152C4B-F7E7-4E09-BF15-922165B6BAA0}" presName="node" presStyleLbl="node1" presStyleIdx="15" presStyleCnt="17">
        <dgm:presLayoutVars>
          <dgm:bulletEnabled val="1"/>
        </dgm:presLayoutVars>
      </dgm:prSet>
      <dgm:spPr/>
    </dgm:pt>
    <dgm:pt modelId="{D1B8BF38-56A4-4899-8245-76C4E27A5701}" type="pres">
      <dgm:prSet presAssocID="{7164B853-435B-4416-8C3A-C05B35CE47B3}" presName="sibTrans" presStyleCnt="0"/>
      <dgm:spPr/>
    </dgm:pt>
    <dgm:pt modelId="{7CBB458C-0C04-43CA-AAE0-E4E1496E3B8D}" type="pres">
      <dgm:prSet presAssocID="{52B97D73-CAC7-4216-A634-043D24024BCA}" presName="node" presStyleLbl="node1" presStyleIdx="16" presStyleCnt="17">
        <dgm:presLayoutVars>
          <dgm:bulletEnabled val="1"/>
        </dgm:presLayoutVars>
      </dgm:prSet>
      <dgm:spPr/>
    </dgm:pt>
  </dgm:ptLst>
  <dgm:cxnLst>
    <dgm:cxn modelId="{EC7B4B00-00BD-42AA-9399-928A003CF0C6}" type="presOf" srcId="{B8C61EFB-B671-43B8-B613-6EBE5D4A3060}" destId="{EB790EB6-A1B8-473F-8C0A-CA9504EA3B7D}" srcOrd="0" destOrd="0" presId="urn:microsoft.com/office/officeart/2005/8/layout/default"/>
    <dgm:cxn modelId="{4069FB1C-4763-47ED-AE21-6EC53749F11B}" srcId="{8D422DF9-B745-4A9E-884C-77C02BF83B44}" destId="{49FA67FA-C945-4208-9E9B-24038F39DB18}" srcOrd="0" destOrd="0" parTransId="{0ED0F2DD-FE77-48EC-A1C9-8073ADE26F20}" sibTransId="{09A9F380-894D-4D6A-A027-F57E63F40EB6}"/>
    <dgm:cxn modelId="{4BAEE423-EB47-420C-B037-61E19AB340CF}" type="presOf" srcId="{C7152C4B-F7E7-4E09-BF15-922165B6BAA0}" destId="{99103FBB-CB31-45DB-847B-24B68D838A5A}" srcOrd="0" destOrd="0" presId="urn:microsoft.com/office/officeart/2005/8/layout/default"/>
    <dgm:cxn modelId="{27ADF528-2D6F-4230-90EE-9BD1CC152A1B}" srcId="{8D422DF9-B745-4A9E-884C-77C02BF83B44}" destId="{4B0059F6-6C4D-4CC9-9AC4-F01D11F646AF}" srcOrd="7" destOrd="0" parTransId="{90E190F4-4C60-455D-940D-54EC7A6D7B43}" sibTransId="{35C6AE70-7DB2-4773-B80D-60679A728F41}"/>
    <dgm:cxn modelId="{BE20142C-B659-460C-AF75-C7ED3DE3F847}" srcId="{8D422DF9-B745-4A9E-884C-77C02BF83B44}" destId="{52B97D73-CAC7-4216-A634-043D24024BCA}" srcOrd="16" destOrd="0" parTransId="{2438E283-0769-4D1A-83CB-C5BED54E65DA}" sibTransId="{AE17BF92-C856-4F9B-A2B1-70ABB465A7C2}"/>
    <dgm:cxn modelId="{9D952A2E-0EA6-438F-89FC-38CF885A1881}" type="presOf" srcId="{654A7D9E-BF53-4790-98A7-50ACFCDEC36B}" destId="{60382469-1B27-4A29-BC0A-ED1F0CBD002D}" srcOrd="0" destOrd="0" presId="urn:microsoft.com/office/officeart/2005/8/layout/default"/>
    <dgm:cxn modelId="{84D52C39-4869-434F-AF68-31DA233B6526}" type="presOf" srcId="{C06C48AC-F00E-44D5-BE45-0D4E93705329}" destId="{8345785B-69CA-4F5E-8FC3-D31852769378}" srcOrd="0" destOrd="0" presId="urn:microsoft.com/office/officeart/2005/8/layout/default"/>
    <dgm:cxn modelId="{9BF2915B-B40C-4419-A88C-44DCDB828AD6}" type="presOf" srcId="{238FA821-E8A3-4986-ADAA-E4AB50AD439E}" destId="{2542A618-51FB-48A0-8441-3EE18A904D63}" srcOrd="0" destOrd="0" presId="urn:microsoft.com/office/officeart/2005/8/layout/default"/>
    <dgm:cxn modelId="{89AB5C44-99D3-4B6E-8E28-E8B17D26032F}" type="presOf" srcId="{8D422DF9-B745-4A9E-884C-77C02BF83B44}" destId="{4935EE34-A9CF-4787-8848-B8731197B92E}" srcOrd="0" destOrd="0" presId="urn:microsoft.com/office/officeart/2005/8/layout/default"/>
    <dgm:cxn modelId="{50AF7468-70F8-486E-ABDC-AA7E9DF40CAA}" srcId="{8D422DF9-B745-4A9E-884C-77C02BF83B44}" destId="{E623336F-157F-4CF0-B7CB-4EECED1FC1EA}" srcOrd="14" destOrd="0" parTransId="{7F09E4E6-53B8-488C-AF40-BF9C0E707C7A}" sibTransId="{3645AB26-45EE-4680-BEE9-0C5BF488F1D2}"/>
    <dgm:cxn modelId="{D0282C52-A643-46A4-92AB-1E390228E7BC}" srcId="{8D422DF9-B745-4A9E-884C-77C02BF83B44}" destId="{13208B03-87F2-4179-8190-7A4CA921939E}" srcOrd="11" destOrd="0" parTransId="{3E0A3A59-12C6-433E-8558-E3581DADE402}" sibTransId="{8D22E123-484B-4338-AF0D-E21D6DA52F35}"/>
    <dgm:cxn modelId="{2B566056-8CD4-433D-8BE4-8647703FDA01}" type="presOf" srcId="{68A65EBF-D08C-4267-9AC1-BFE87DF6D489}" destId="{371ABF67-4002-444A-AE2E-9CAD47BE55F2}" srcOrd="0" destOrd="0" presId="urn:microsoft.com/office/officeart/2005/8/layout/default"/>
    <dgm:cxn modelId="{39205557-71C9-472C-8FBA-08DE25E4A7B6}" type="presOf" srcId="{17FBBE66-75A8-4AD0-B78E-F994769E1C9A}" destId="{2BCEBB7A-90AE-43F6-9920-DA04ED4DA5D9}" srcOrd="0" destOrd="0" presId="urn:microsoft.com/office/officeart/2005/8/layout/default"/>
    <dgm:cxn modelId="{204F667D-EA5C-4A57-87BB-1717BD8CB5F7}" type="presOf" srcId="{13208B03-87F2-4179-8190-7A4CA921939E}" destId="{8D18357F-9FF9-412E-B665-28560E6D9566}" srcOrd="0" destOrd="0" presId="urn:microsoft.com/office/officeart/2005/8/layout/default"/>
    <dgm:cxn modelId="{4C30487D-C85F-4E82-86E9-E0D95F9B0BF9}" type="presOf" srcId="{49FA67FA-C945-4208-9E9B-24038F39DB18}" destId="{51C5CBBF-178B-41E0-B343-DB1EA703A835}" srcOrd="0" destOrd="0" presId="urn:microsoft.com/office/officeart/2005/8/layout/default"/>
    <dgm:cxn modelId="{E5AB1480-89DD-4455-9D82-EE1E3C397E46}" srcId="{8D422DF9-B745-4A9E-884C-77C02BF83B44}" destId="{B6E5A91A-6858-41C0-96B0-46E66E2441EE}" srcOrd="13" destOrd="0" parTransId="{91F29A73-86F8-4118-95BC-F74C150DF119}" sibTransId="{CA6294EF-6EC6-4C0C-B300-04500DAB3769}"/>
    <dgm:cxn modelId="{B64E8194-F5A0-4F84-BC6B-587B16884AF4}" srcId="{8D422DF9-B745-4A9E-884C-77C02BF83B44}" destId="{CC2A09EB-B3DD-4B2B-B145-E5E8A2C799C9}" srcOrd="10" destOrd="0" parTransId="{C40DFDE8-CC78-404F-9130-E1E0D24F8886}" sibTransId="{35221EAE-466A-49F9-AEB8-41E649B5FDEA}"/>
    <dgm:cxn modelId="{75292395-038A-42EC-9BEC-FC5D1A7159A0}" type="presOf" srcId="{4B0059F6-6C4D-4CC9-9AC4-F01D11F646AF}" destId="{49E251D8-753B-4942-BA72-326864AB28E2}" srcOrd="0" destOrd="0" presId="urn:microsoft.com/office/officeart/2005/8/layout/default"/>
    <dgm:cxn modelId="{F4096395-CB01-47CD-983F-A738595A2153}" type="presOf" srcId="{52B97D73-CAC7-4216-A634-043D24024BCA}" destId="{7CBB458C-0C04-43CA-AAE0-E4E1496E3B8D}" srcOrd="0" destOrd="0" presId="urn:microsoft.com/office/officeart/2005/8/layout/default"/>
    <dgm:cxn modelId="{A14FBC99-5BF7-43A9-8C66-5D8A9E14F760}" srcId="{8D422DF9-B745-4A9E-884C-77C02BF83B44}" destId="{C06C48AC-F00E-44D5-BE45-0D4E93705329}" srcOrd="5" destOrd="0" parTransId="{9427D3C3-4109-4F3A-A5FA-1F73D607C756}" sibTransId="{68737415-2E2F-45B3-9AC5-DEFB46B7C4D3}"/>
    <dgm:cxn modelId="{2E5192A8-B017-4EA1-A26C-AFE6C8405CA7}" srcId="{8D422DF9-B745-4A9E-884C-77C02BF83B44}" destId="{654A7D9E-BF53-4790-98A7-50ACFCDEC36B}" srcOrd="8" destOrd="0" parTransId="{0DCFDE54-BD33-4436-A013-1D575CFA0857}" sibTransId="{285414E3-991D-4283-836C-197F2F8B10D0}"/>
    <dgm:cxn modelId="{E30D66A9-A39C-46A8-A71B-3C8A6CA19C68}" type="presOf" srcId="{5E969CB5-493F-4860-8938-CFD3F20D43D2}" destId="{67006499-3BFC-4FA8-8D64-5EFFF0E3F8EE}" srcOrd="0" destOrd="0" presId="urn:microsoft.com/office/officeart/2005/8/layout/default"/>
    <dgm:cxn modelId="{D7F6E8A9-F406-4AC8-B1FF-8B77EBBA8943}" srcId="{8D422DF9-B745-4A9E-884C-77C02BF83B44}" destId="{B8C61EFB-B671-43B8-B613-6EBE5D4A3060}" srcOrd="3" destOrd="0" parTransId="{9827A142-2606-4004-ABDF-BA9125ACD253}" sibTransId="{5182CB6A-3346-4FC0-870E-6581AF6CECF3}"/>
    <dgm:cxn modelId="{7B4DEBB0-876F-4F68-B471-8164EE932D2C}" srcId="{8D422DF9-B745-4A9E-884C-77C02BF83B44}" destId="{DD79E1EA-6B91-4663-84CA-8FFC17AEEB05}" srcOrd="1" destOrd="0" parTransId="{448C4044-F76E-4BAC-9FD2-D9A3E6D97F33}" sibTransId="{3AD6D4B7-D995-4656-AA4F-0299BA98C1AA}"/>
    <dgm:cxn modelId="{B935A7B2-714F-4BCF-9F37-11BB65C829F7}" type="presOf" srcId="{CC2A09EB-B3DD-4B2B-B145-E5E8A2C799C9}" destId="{BF12385F-C865-46EC-8932-32CC40BB4978}" srcOrd="0" destOrd="0" presId="urn:microsoft.com/office/officeart/2005/8/layout/default"/>
    <dgm:cxn modelId="{79B6C5B2-B230-4E4F-BB94-BF813D6F9FB4}" srcId="{8D422DF9-B745-4A9E-884C-77C02BF83B44}" destId="{FCA2D4FF-9DCB-4590-99B8-4F16F4B07990}" srcOrd="9" destOrd="0" parTransId="{DA54DE04-E574-4555-9FB9-E0371966D799}" sibTransId="{BD8FA991-5B4D-49C7-BDAD-22708D849F08}"/>
    <dgm:cxn modelId="{7FDD21BF-0544-464D-963B-308F0F439D83}" srcId="{8D422DF9-B745-4A9E-884C-77C02BF83B44}" destId="{5E969CB5-493F-4860-8938-CFD3F20D43D2}" srcOrd="2" destOrd="0" parTransId="{4AB46FFA-B636-4A59-AB4C-D64DED3AB700}" sibTransId="{0F2B25E9-CB10-4ECD-9E77-34FE5ADA5DBE}"/>
    <dgm:cxn modelId="{B079AAC2-623B-4153-ADD9-01C1D4B91F04}" type="presOf" srcId="{DD79E1EA-6B91-4663-84CA-8FFC17AEEB05}" destId="{84F8FBC7-7275-41EE-9817-EEF2FDE790B5}" srcOrd="0" destOrd="0" presId="urn:microsoft.com/office/officeart/2005/8/layout/default"/>
    <dgm:cxn modelId="{0FF3D2C7-E21A-490E-A90D-155217817FCD}" srcId="{8D422DF9-B745-4A9E-884C-77C02BF83B44}" destId="{238FA821-E8A3-4986-ADAA-E4AB50AD439E}" srcOrd="12" destOrd="0" parTransId="{E6C75165-21D5-4003-AD0E-414D6D4D0BEC}" sibTransId="{E613D17E-4AB2-4C9A-A51D-EF429732BF08}"/>
    <dgm:cxn modelId="{FF1B92C8-9412-437C-8564-D18E00AAD359}" type="presOf" srcId="{E623336F-157F-4CF0-B7CB-4EECED1FC1EA}" destId="{DA346CD7-F5C5-4955-AD1A-030341978421}" srcOrd="0" destOrd="0" presId="urn:microsoft.com/office/officeart/2005/8/layout/default"/>
    <dgm:cxn modelId="{D65671DA-BA23-418D-9BF7-2C29D620F3EC}" srcId="{8D422DF9-B745-4A9E-884C-77C02BF83B44}" destId="{C7152C4B-F7E7-4E09-BF15-922165B6BAA0}" srcOrd="15" destOrd="0" parTransId="{A86226BA-D1F2-423C-B35F-9F67B172C195}" sibTransId="{7164B853-435B-4416-8C3A-C05B35CE47B3}"/>
    <dgm:cxn modelId="{1DB840DC-3320-4F9D-A96D-506B637DE57C}" srcId="{8D422DF9-B745-4A9E-884C-77C02BF83B44}" destId="{17FBBE66-75A8-4AD0-B78E-F994769E1C9A}" srcOrd="6" destOrd="0" parTransId="{1CF976CF-4F81-4A09-8F55-F314211B8A0F}" sibTransId="{BCFF62E0-198B-4065-847E-A26361E105CA}"/>
    <dgm:cxn modelId="{F893B3E3-BB1C-4D05-A94E-26A523042CB2}" srcId="{8D422DF9-B745-4A9E-884C-77C02BF83B44}" destId="{68A65EBF-D08C-4267-9AC1-BFE87DF6D489}" srcOrd="4" destOrd="0" parTransId="{E3BBF36A-BFBB-4318-A3AF-69B16BCAE3AD}" sibTransId="{FCAED7BA-141A-4E06-97DD-E40ADEFF2A37}"/>
    <dgm:cxn modelId="{D8A5ACE4-EB5A-40C6-83CB-62F354AE3273}" type="presOf" srcId="{B6E5A91A-6858-41C0-96B0-46E66E2441EE}" destId="{1288149E-C677-49ED-AE61-5CED946BC9AD}" srcOrd="0" destOrd="0" presId="urn:microsoft.com/office/officeart/2005/8/layout/default"/>
    <dgm:cxn modelId="{AAF549E8-E4CD-4BD9-9208-5F59DE415010}" type="presOf" srcId="{FCA2D4FF-9DCB-4590-99B8-4F16F4B07990}" destId="{A156B141-2719-42CE-8290-9C3A336A9AA7}" srcOrd="0" destOrd="0" presId="urn:microsoft.com/office/officeart/2005/8/layout/default"/>
    <dgm:cxn modelId="{6FE7DA9B-C350-4485-BC49-2A08F3EF50FF}" type="presParOf" srcId="{4935EE34-A9CF-4787-8848-B8731197B92E}" destId="{51C5CBBF-178B-41E0-B343-DB1EA703A835}" srcOrd="0" destOrd="0" presId="urn:microsoft.com/office/officeart/2005/8/layout/default"/>
    <dgm:cxn modelId="{65D9CC3D-7504-4ADF-826B-86AC58D8D613}" type="presParOf" srcId="{4935EE34-A9CF-4787-8848-B8731197B92E}" destId="{68BD411E-CE93-4A65-B888-1BBF14298A4C}" srcOrd="1" destOrd="0" presId="urn:microsoft.com/office/officeart/2005/8/layout/default"/>
    <dgm:cxn modelId="{84C0EC29-B4CB-43CA-BE57-AA5DD0A415C3}" type="presParOf" srcId="{4935EE34-A9CF-4787-8848-B8731197B92E}" destId="{84F8FBC7-7275-41EE-9817-EEF2FDE790B5}" srcOrd="2" destOrd="0" presId="urn:microsoft.com/office/officeart/2005/8/layout/default"/>
    <dgm:cxn modelId="{D667AFC1-74F9-46D3-A5BD-79EF44BB17DD}" type="presParOf" srcId="{4935EE34-A9CF-4787-8848-B8731197B92E}" destId="{27679A91-2AF9-4274-A9A0-B108144FDC12}" srcOrd="3" destOrd="0" presId="urn:microsoft.com/office/officeart/2005/8/layout/default"/>
    <dgm:cxn modelId="{5C9AC20A-0596-4F4B-839D-BD08375A6ED6}" type="presParOf" srcId="{4935EE34-A9CF-4787-8848-B8731197B92E}" destId="{67006499-3BFC-4FA8-8D64-5EFFF0E3F8EE}" srcOrd="4" destOrd="0" presId="urn:microsoft.com/office/officeart/2005/8/layout/default"/>
    <dgm:cxn modelId="{E3CB404C-38F0-45B2-B394-59FA3A9650DE}" type="presParOf" srcId="{4935EE34-A9CF-4787-8848-B8731197B92E}" destId="{491A6BB0-6367-4867-9BB4-E60F2C58DB27}" srcOrd="5" destOrd="0" presId="urn:microsoft.com/office/officeart/2005/8/layout/default"/>
    <dgm:cxn modelId="{6AB3F32E-C158-4CA9-8627-6F28BFC28D68}" type="presParOf" srcId="{4935EE34-A9CF-4787-8848-B8731197B92E}" destId="{EB790EB6-A1B8-473F-8C0A-CA9504EA3B7D}" srcOrd="6" destOrd="0" presId="urn:microsoft.com/office/officeart/2005/8/layout/default"/>
    <dgm:cxn modelId="{8062406A-B9EE-45CA-82D6-8AACED5FFF22}" type="presParOf" srcId="{4935EE34-A9CF-4787-8848-B8731197B92E}" destId="{E8A75FD1-45BB-4E2F-B750-9EB6A5497B15}" srcOrd="7" destOrd="0" presId="urn:microsoft.com/office/officeart/2005/8/layout/default"/>
    <dgm:cxn modelId="{35FC996F-D044-405A-AB01-CDD1AABBADE3}" type="presParOf" srcId="{4935EE34-A9CF-4787-8848-B8731197B92E}" destId="{371ABF67-4002-444A-AE2E-9CAD47BE55F2}" srcOrd="8" destOrd="0" presId="urn:microsoft.com/office/officeart/2005/8/layout/default"/>
    <dgm:cxn modelId="{8F0B8962-0942-4C46-A3B3-59BF5A2CEB13}" type="presParOf" srcId="{4935EE34-A9CF-4787-8848-B8731197B92E}" destId="{6B0F2E66-56ED-4BF8-832F-765A28BAE726}" srcOrd="9" destOrd="0" presId="urn:microsoft.com/office/officeart/2005/8/layout/default"/>
    <dgm:cxn modelId="{333B4641-9707-482C-BEC2-02300EA9B07A}" type="presParOf" srcId="{4935EE34-A9CF-4787-8848-B8731197B92E}" destId="{8345785B-69CA-4F5E-8FC3-D31852769378}" srcOrd="10" destOrd="0" presId="urn:microsoft.com/office/officeart/2005/8/layout/default"/>
    <dgm:cxn modelId="{D4120D7A-0212-45DD-9DF2-B0E69A725B0C}" type="presParOf" srcId="{4935EE34-A9CF-4787-8848-B8731197B92E}" destId="{0FBBAFE1-E5C9-47C3-8D56-A082DCD8A1E8}" srcOrd="11" destOrd="0" presId="urn:microsoft.com/office/officeart/2005/8/layout/default"/>
    <dgm:cxn modelId="{EEA7B338-58B7-4F2F-B703-B37D4C3488BD}" type="presParOf" srcId="{4935EE34-A9CF-4787-8848-B8731197B92E}" destId="{2BCEBB7A-90AE-43F6-9920-DA04ED4DA5D9}" srcOrd="12" destOrd="0" presId="urn:microsoft.com/office/officeart/2005/8/layout/default"/>
    <dgm:cxn modelId="{BC0749C9-F2DB-4642-BFCE-5405968B6A20}" type="presParOf" srcId="{4935EE34-A9CF-4787-8848-B8731197B92E}" destId="{6DF35BEF-C97A-48DE-AADA-947AE6D0AA12}" srcOrd="13" destOrd="0" presId="urn:microsoft.com/office/officeart/2005/8/layout/default"/>
    <dgm:cxn modelId="{1594A8EE-D031-430D-8B3A-862CA96A0A09}" type="presParOf" srcId="{4935EE34-A9CF-4787-8848-B8731197B92E}" destId="{49E251D8-753B-4942-BA72-326864AB28E2}" srcOrd="14" destOrd="0" presId="urn:microsoft.com/office/officeart/2005/8/layout/default"/>
    <dgm:cxn modelId="{153FCC67-4883-4D8A-BBDF-F88E5CA42190}" type="presParOf" srcId="{4935EE34-A9CF-4787-8848-B8731197B92E}" destId="{7F3F1C0D-1899-425B-A73B-C50F8A7BD93A}" srcOrd="15" destOrd="0" presId="urn:microsoft.com/office/officeart/2005/8/layout/default"/>
    <dgm:cxn modelId="{43B5D791-E1DB-4D9D-94B5-9DEC3D12E971}" type="presParOf" srcId="{4935EE34-A9CF-4787-8848-B8731197B92E}" destId="{60382469-1B27-4A29-BC0A-ED1F0CBD002D}" srcOrd="16" destOrd="0" presId="urn:microsoft.com/office/officeart/2005/8/layout/default"/>
    <dgm:cxn modelId="{2DB3DE94-31F7-4A90-B6FA-623371685F6A}" type="presParOf" srcId="{4935EE34-A9CF-4787-8848-B8731197B92E}" destId="{C9F7F81D-39D8-4F81-8F32-393677690176}" srcOrd="17" destOrd="0" presId="urn:microsoft.com/office/officeart/2005/8/layout/default"/>
    <dgm:cxn modelId="{2E3FEB44-2176-4592-A248-43B9BD84B60C}" type="presParOf" srcId="{4935EE34-A9CF-4787-8848-B8731197B92E}" destId="{A156B141-2719-42CE-8290-9C3A336A9AA7}" srcOrd="18" destOrd="0" presId="urn:microsoft.com/office/officeart/2005/8/layout/default"/>
    <dgm:cxn modelId="{6680EA5B-5539-4413-9541-407158DC2C94}" type="presParOf" srcId="{4935EE34-A9CF-4787-8848-B8731197B92E}" destId="{D2773C55-EBEC-45E5-9B7F-E1D835EA5380}" srcOrd="19" destOrd="0" presId="urn:microsoft.com/office/officeart/2005/8/layout/default"/>
    <dgm:cxn modelId="{CD18BC54-F872-4088-B880-240F1BE675BF}" type="presParOf" srcId="{4935EE34-A9CF-4787-8848-B8731197B92E}" destId="{BF12385F-C865-46EC-8932-32CC40BB4978}" srcOrd="20" destOrd="0" presId="urn:microsoft.com/office/officeart/2005/8/layout/default"/>
    <dgm:cxn modelId="{4DAD6187-136A-4B1D-8B79-92230581A985}" type="presParOf" srcId="{4935EE34-A9CF-4787-8848-B8731197B92E}" destId="{D77ED4B6-6A2A-40A6-BCFE-BFE6E720574E}" srcOrd="21" destOrd="0" presId="urn:microsoft.com/office/officeart/2005/8/layout/default"/>
    <dgm:cxn modelId="{588A5316-DBCC-405D-BF9B-5A0D668D85A4}" type="presParOf" srcId="{4935EE34-A9CF-4787-8848-B8731197B92E}" destId="{8D18357F-9FF9-412E-B665-28560E6D9566}" srcOrd="22" destOrd="0" presId="urn:microsoft.com/office/officeart/2005/8/layout/default"/>
    <dgm:cxn modelId="{3D5C6B77-1B98-47B7-B5D8-1D767DEBEBEA}" type="presParOf" srcId="{4935EE34-A9CF-4787-8848-B8731197B92E}" destId="{5B4E45AC-83F9-4177-ADC7-FC18001C3759}" srcOrd="23" destOrd="0" presId="urn:microsoft.com/office/officeart/2005/8/layout/default"/>
    <dgm:cxn modelId="{04662513-1A91-4D5A-9193-70CF8B089280}" type="presParOf" srcId="{4935EE34-A9CF-4787-8848-B8731197B92E}" destId="{2542A618-51FB-48A0-8441-3EE18A904D63}" srcOrd="24" destOrd="0" presId="urn:microsoft.com/office/officeart/2005/8/layout/default"/>
    <dgm:cxn modelId="{C803D023-D34A-4BDC-A679-AA228684C9FB}" type="presParOf" srcId="{4935EE34-A9CF-4787-8848-B8731197B92E}" destId="{513E4464-3F7A-4E13-9D86-324520799C66}" srcOrd="25" destOrd="0" presId="urn:microsoft.com/office/officeart/2005/8/layout/default"/>
    <dgm:cxn modelId="{9DD259DF-78B0-4921-B24A-F6CB8AA7CF16}" type="presParOf" srcId="{4935EE34-A9CF-4787-8848-B8731197B92E}" destId="{1288149E-C677-49ED-AE61-5CED946BC9AD}" srcOrd="26" destOrd="0" presId="urn:microsoft.com/office/officeart/2005/8/layout/default"/>
    <dgm:cxn modelId="{0F91DE42-F089-46E8-A32A-CDE452961687}" type="presParOf" srcId="{4935EE34-A9CF-4787-8848-B8731197B92E}" destId="{D00BC72B-4C78-4753-9816-8B1622A82C31}" srcOrd="27" destOrd="0" presId="urn:microsoft.com/office/officeart/2005/8/layout/default"/>
    <dgm:cxn modelId="{B615B6BF-8500-4A8D-B146-3BF69F01E402}" type="presParOf" srcId="{4935EE34-A9CF-4787-8848-B8731197B92E}" destId="{DA346CD7-F5C5-4955-AD1A-030341978421}" srcOrd="28" destOrd="0" presId="urn:microsoft.com/office/officeart/2005/8/layout/default"/>
    <dgm:cxn modelId="{1CA0E4B8-4433-4CBD-B150-D54CF707A7CA}" type="presParOf" srcId="{4935EE34-A9CF-4787-8848-B8731197B92E}" destId="{00B742B6-03AE-4E97-88BE-56A3855681E8}" srcOrd="29" destOrd="0" presId="urn:microsoft.com/office/officeart/2005/8/layout/default"/>
    <dgm:cxn modelId="{B80B694B-A530-40AD-A763-D849712A413A}" type="presParOf" srcId="{4935EE34-A9CF-4787-8848-B8731197B92E}" destId="{99103FBB-CB31-45DB-847B-24B68D838A5A}" srcOrd="30" destOrd="0" presId="urn:microsoft.com/office/officeart/2005/8/layout/default"/>
    <dgm:cxn modelId="{DAFB8634-F021-41B3-8FCD-1382A34AA148}" type="presParOf" srcId="{4935EE34-A9CF-4787-8848-B8731197B92E}" destId="{D1B8BF38-56A4-4899-8245-76C4E27A5701}" srcOrd="31" destOrd="0" presId="urn:microsoft.com/office/officeart/2005/8/layout/default"/>
    <dgm:cxn modelId="{AEED3340-FBA6-4F81-BB82-FC07C15C8D2E}" type="presParOf" srcId="{4935EE34-A9CF-4787-8848-B8731197B92E}" destId="{7CBB458C-0C04-43CA-AAE0-E4E1496E3B8D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191874-2678-41E3-81CB-5D2EA3E365B2}" type="doc">
      <dgm:prSet loTypeId="urn:microsoft.com/office/officeart/2005/8/layout/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vi-VN"/>
        </a:p>
      </dgm:t>
    </dgm:pt>
    <dgm:pt modelId="{1A48CE1E-1836-46DA-898E-9B2FFF0B4147}">
      <dgm:prSet/>
      <dgm:spPr/>
      <dgm:t>
        <a:bodyPr/>
        <a:lstStyle/>
        <a:p>
          <a:r>
            <a:rPr lang="en-US" dirty="0"/>
            <a:t>View (</a:t>
          </a:r>
          <a:r>
            <a:rPr lang="en-US" dirty="0" err="1"/>
            <a:t>Thymeleaf</a:t>
          </a:r>
          <a:r>
            <a:rPr lang="en-US" dirty="0"/>
            <a:t>, HTML…)</a:t>
          </a:r>
          <a:endParaRPr lang="vi-VN" dirty="0"/>
        </a:p>
      </dgm:t>
    </dgm:pt>
    <dgm:pt modelId="{307B4B29-3CC3-46A6-9B56-382B7452F43E}" type="parTrans" cxnId="{9D73785F-F2B3-438E-8022-635D07627B07}">
      <dgm:prSet/>
      <dgm:spPr/>
      <dgm:t>
        <a:bodyPr/>
        <a:lstStyle/>
        <a:p>
          <a:endParaRPr lang="vi-VN"/>
        </a:p>
      </dgm:t>
    </dgm:pt>
    <dgm:pt modelId="{EB27C2DC-1F66-4984-ABBF-20A82657191A}" type="sibTrans" cxnId="{9D73785F-F2B3-438E-8022-635D07627B07}">
      <dgm:prSet/>
      <dgm:spPr/>
      <dgm:t>
        <a:bodyPr/>
        <a:lstStyle/>
        <a:p>
          <a:endParaRPr lang="vi-VN"/>
        </a:p>
      </dgm:t>
    </dgm:pt>
    <dgm:pt modelId="{C3F70FC4-D2F1-4994-B444-077DAA8A3912}">
      <dgm:prSet/>
      <dgm:spPr/>
      <dgm:t>
        <a:bodyPr/>
        <a:lstStyle/>
        <a:p>
          <a:r>
            <a:rPr lang="en-US" dirty="0"/>
            <a:t>Controller (MVC, REST)</a:t>
          </a:r>
          <a:endParaRPr lang="vi-VN" dirty="0"/>
        </a:p>
      </dgm:t>
    </dgm:pt>
    <dgm:pt modelId="{9C5F152B-5289-476B-ABF5-E61F3F3415CB}" type="parTrans" cxnId="{5C8DDD84-DD39-4EAC-9663-EF81C7E54F62}">
      <dgm:prSet/>
      <dgm:spPr/>
      <dgm:t>
        <a:bodyPr/>
        <a:lstStyle/>
        <a:p>
          <a:endParaRPr lang="vi-VN"/>
        </a:p>
      </dgm:t>
    </dgm:pt>
    <dgm:pt modelId="{4361E77B-CDBD-4644-B4A3-AA92DD7868B3}" type="sibTrans" cxnId="{5C8DDD84-DD39-4EAC-9663-EF81C7E54F62}">
      <dgm:prSet/>
      <dgm:spPr/>
      <dgm:t>
        <a:bodyPr/>
        <a:lstStyle/>
        <a:p>
          <a:endParaRPr lang="vi-VN"/>
        </a:p>
      </dgm:t>
    </dgm:pt>
    <dgm:pt modelId="{429C4566-CF1C-4DE8-A83D-9A26DAC3D3CF}">
      <dgm:prSet/>
      <dgm:spPr/>
      <dgm:t>
        <a:bodyPr/>
        <a:lstStyle/>
        <a:p>
          <a:r>
            <a:rPr lang="en-US"/>
            <a:t>Service (Logic Business Classes)</a:t>
          </a:r>
          <a:endParaRPr lang="vi-VN"/>
        </a:p>
      </dgm:t>
    </dgm:pt>
    <dgm:pt modelId="{DDF42474-6FEC-4784-AB8B-53D3E78705CE}" type="parTrans" cxnId="{A4210351-19E2-4D65-B1E6-C602DF14CED7}">
      <dgm:prSet/>
      <dgm:spPr/>
      <dgm:t>
        <a:bodyPr/>
        <a:lstStyle/>
        <a:p>
          <a:endParaRPr lang="vi-VN"/>
        </a:p>
      </dgm:t>
    </dgm:pt>
    <dgm:pt modelId="{D445A1C0-3FD2-4E9B-A067-60D40A5AB50C}" type="sibTrans" cxnId="{A4210351-19E2-4D65-B1E6-C602DF14CED7}">
      <dgm:prSet/>
      <dgm:spPr/>
      <dgm:t>
        <a:bodyPr/>
        <a:lstStyle/>
        <a:p>
          <a:endParaRPr lang="vi-VN"/>
        </a:p>
      </dgm:t>
    </dgm:pt>
    <dgm:pt modelId="{34AAAD8A-A393-46B9-9936-37F6BCD163BF}">
      <dgm:prSet/>
      <dgm:spPr/>
      <dgm:t>
        <a:bodyPr/>
        <a:lstStyle/>
        <a:p>
          <a:r>
            <a:rPr lang="en-US"/>
            <a:t>Repository (Entities, Interfaces &amp; DTO)</a:t>
          </a:r>
          <a:endParaRPr lang="vi-VN"/>
        </a:p>
      </dgm:t>
    </dgm:pt>
    <dgm:pt modelId="{84C0DCAB-1ED1-4AA0-9EAC-90D691148EA6}" type="parTrans" cxnId="{02A57F22-B1C5-41A6-B28F-8EC1D15A53B1}">
      <dgm:prSet/>
      <dgm:spPr/>
      <dgm:t>
        <a:bodyPr/>
        <a:lstStyle/>
        <a:p>
          <a:endParaRPr lang="vi-VN"/>
        </a:p>
      </dgm:t>
    </dgm:pt>
    <dgm:pt modelId="{5C48D375-6AAB-441B-8917-E9BCE1B9077C}" type="sibTrans" cxnId="{02A57F22-B1C5-41A6-B28F-8EC1D15A53B1}">
      <dgm:prSet/>
      <dgm:spPr/>
      <dgm:t>
        <a:bodyPr/>
        <a:lstStyle/>
        <a:p>
          <a:endParaRPr lang="vi-VN"/>
        </a:p>
      </dgm:t>
    </dgm:pt>
    <dgm:pt modelId="{639C1B80-1A41-4311-BE4F-6C457948397E}">
      <dgm:prSet/>
      <dgm:spPr/>
      <dgm:t>
        <a:bodyPr/>
        <a:lstStyle/>
        <a:p>
          <a:r>
            <a:rPr lang="en-US"/>
            <a:t>Spring Data JPA</a:t>
          </a:r>
          <a:endParaRPr lang="vi-VN"/>
        </a:p>
      </dgm:t>
    </dgm:pt>
    <dgm:pt modelId="{3AEF76B8-CC62-4539-A3EF-6BBD890E9A70}" type="parTrans" cxnId="{7F20D98E-9A3A-404B-899C-3E32B233459D}">
      <dgm:prSet/>
      <dgm:spPr/>
      <dgm:t>
        <a:bodyPr/>
        <a:lstStyle/>
        <a:p>
          <a:endParaRPr lang="vi-VN"/>
        </a:p>
      </dgm:t>
    </dgm:pt>
    <dgm:pt modelId="{CD9261C7-E102-4B1C-9B33-B4F5F89784A1}" type="sibTrans" cxnId="{7F20D98E-9A3A-404B-899C-3E32B233459D}">
      <dgm:prSet/>
      <dgm:spPr/>
      <dgm:t>
        <a:bodyPr/>
        <a:lstStyle/>
        <a:p>
          <a:endParaRPr lang="vi-VN"/>
        </a:p>
      </dgm:t>
    </dgm:pt>
    <dgm:pt modelId="{6D0BE3CA-BE81-46E8-B410-7F5D91A0CB8C}">
      <dgm:prSet/>
      <dgm:spPr/>
      <dgm:t>
        <a:bodyPr/>
        <a:lstStyle/>
        <a:p>
          <a:r>
            <a:rPr lang="en-US"/>
            <a:t>Hibernate Framework</a:t>
          </a:r>
          <a:endParaRPr lang="vi-VN"/>
        </a:p>
      </dgm:t>
    </dgm:pt>
    <dgm:pt modelId="{3EC82AED-AACA-496D-9057-BA86A5FF56FA}" type="parTrans" cxnId="{4F3918B0-DD61-46A4-83CC-3B2087495113}">
      <dgm:prSet/>
      <dgm:spPr/>
      <dgm:t>
        <a:bodyPr/>
        <a:lstStyle/>
        <a:p>
          <a:endParaRPr lang="vi-VN"/>
        </a:p>
      </dgm:t>
    </dgm:pt>
    <dgm:pt modelId="{9BC14A6E-83F1-484B-92A2-5D921518CDF2}" type="sibTrans" cxnId="{4F3918B0-DD61-46A4-83CC-3B2087495113}">
      <dgm:prSet/>
      <dgm:spPr/>
      <dgm:t>
        <a:bodyPr/>
        <a:lstStyle/>
        <a:p>
          <a:endParaRPr lang="vi-VN"/>
        </a:p>
      </dgm:t>
    </dgm:pt>
    <dgm:pt modelId="{E0C84B7D-2890-4340-B5AC-33E44909CCB0}">
      <dgm:prSet/>
      <dgm:spPr/>
      <dgm:t>
        <a:bodyPr/>
        <a:lstStyle/>
        <a:p>
          <a:r>
            <a:rPr lang="en-US"/>
            <a:t>JDBC Driver</a:t>
          </a:r>
          <a:endParaRPr lang="vi-VN"/>
        </a:p>
      </dgm:t>
    </dgm:pt>
    <dgm:pt modelId="{F6930301-3903-45C9-9414-1B52776B90DC}" type="parTrans" cxnId="{46C22D01-F3C4-4584-8245-F2F59C41B8FE}">
      <dgm:prSet/>
      <dgm:spPr/>
      <dgm:t>
        <a:bodyPr/>
        <a:lstStyle/>
        <a:p>
          <a:endParaRPr lang="vi-VN"/>
        </a:p>
      </dgm:t>
    </dgm:pt>
    <dgm:pt modelId="{2457C99D-F0D1-4EE1-9068-477D66C0ED64}" type="sibTrans" cxnId="{46C22D01-F3C4-4584-8245-F2F59C41B8FE}">
      <dgm:prSet/>
      <dgm:spPr/>
      <dgm:t>
        <a:bodyPr/>
        <a:lstStyle/>
        <a:p>
          <a:endParaRPr lang="vi-VN"/>
        </a:p>
      </dgm:t>
    </dgm:pt>
    <dgm:pt modelId="{EC63AEDA-58E3-4EE5-8F63-2671B6C03CC0}">
      <dgm:prSet/>
      <dgm:spPr/>
      <dgm:t>
        <a:bodyPr/>
        <a:lstStyle/>
        <a:p>
          <a:r>
            <a:rPr lang="en-US"/>
            <a:t>Database</a:t>
          </a:r>
          <a:endParaRPr lang="vi-VN"/>
        </a:p>
      </dgm:t>
    </dgm:pt>
    <dgm:pt modelId="{E3209D73-AD46-4706-B4DE-EF2D82040CB0}" type="parTrans" cxnId="{2EC24011-C43C-4F66-8162-D9AE4DDDC05F}">
      <dgm:prSet/>
      <dgm:spPr/>
      <dgm:t>
        <a:bodyPr/>
        <a:lstStyle/>
        <a:p>
          <a:endParaRPr lang="vi-VN"/>
        </a:p>
      </dgm:t>
    </dgm:pt>
    <dgm:pt modelId="{1A8120D0-A526-4D0A-B07E-CBF7598F01A2}" type="sibTrans" cxnId="{2EC24011-C43C-4F66-8162-D9AE4DDDC05F}">
      <dgm:prSet/>
      <dgm:spPr/>
      <dgm:t>
        <a:bodyPr/>
        <a:lstStyle/>
        <a:p>
          <a:endParaRPr lang="vi-VN"/>
        </a:p>
      </dgm:t>
    </dgm:pt>
    <dgm:pt modelId="{418693BE-4432-4ED9-BAEE-E4064DCB6150}" type="pres">
      <dgm:prSet presAssocID="{D7191874-2678-41E3-81CB-5D2EA3E365B2}" presName="Name0" presStyleCnt="0">
        <dgm:presLayoutVars>
          <dgm:dir/>
          <dgm:animLvl val="lvl"/>
          <dgm:resizeHandles val="exact"/>
        </dgm:presLayoutVars>
      </dgm:prSet>
      <dgm:spPr/>
    </dgm:pt>
    <dgm:pt modelId="{1182DFCA-6CDF-4CA8-80DE-782BF0FB43B0}" type="pres">
      <dgm:prSet presAssocID="{EC63AEDA-58E3-4EE5-8F63-2671B6C03CC0}" presName="boxAndChildren" presStyleCnt="0"/>
      <dgm:spPr/>
    </dgm:pt>
    <dgm:pt modelId="{8ED9D76E-657F-42BB-B2AD-303571555504}" type="pres">
      <dgm:prSet presAssocID="{EC63AEDA-58E3-4EE5-8F63-2671B6C03CC0}" presName="parentTextBox" presStyleLbl="node1" presStyleIdx="0" presStyleCnt="8"/>
      <dgm:spPr/>
    </dgm:pt>
    <dgm:pt modelId="{B376B3F6-1F6F-4FC6-8B3B-1029E8882E99}" type="pres">
      <dgm:prSet presAssocID="{2457C99D-F0D1-4EE1-9068-477D66C0ED64}" presName="sp" presStyleCnt="0"/>
      <dgm:spPr/>
    </dgm:pt>
    <dgm:pt modelId="{88A0E47E-8001-4E91-8B38-904CFD21CD19}" type="pres">
      <dgm:prSet presAssocID="{E0C84B7D-2890-4340-B5AC-33E44909CCB0}" presName="arrowAndChildren" presStyleCnt="0"/>
      <dgm:spPr/>
    </dgm:pt>
    <dgm:pt modelId="{3D36BD23-3882-4499-9B30-CA7CFA6D02A4}" type="pres">
      <dgm:prSet presAssocID="{E0C84B7D-2890-4340-B5AC-33E44909CCB0}" presName="parentTextArrow" presStyleLbl="node1" presStyleIdx="1" presStyleCnt="8"/>
      <dgm:spPr/>
    </dgm:pt>
    <dgm:pt modelId="{F8DC21DE-28EA-46AA-B48F-B7B50009C673}" type="pres">
      <dgm:prSet presAssocID="{9BC14A6E-83F1-484B-92A2-5D921518CDF2}" presName="sp" presStyleCnt="0"/>
      <dgm:spPr/>
    </dgm:pt>
    <dgm:pt modelId="{82D981CA-9BC3-45BC-AFB7-587BBB534FF7}" type="pres">
      <dgm:prSet presAssocID="{6D0BE3CA-BE81-46E8-B410-7F5D91A0CB8C}" presName="arrowAndChildren" presStyleCnt="0"/>
      <dgm:spPr/>
    </dgm:pt>
    <dgm:pt modelId="{7719D476-BDD5-425E-91DD-D5C7692EDA60}" type="pres">
      <dgm:prSet presAssocID="{6D0BE3CA-BE81-46E8-B410-7F5D91A0CB8C}" presName="parentTextArrow" presStyleLbl="node1" presStyleIdx="2" presStyleCnt="8"/>
      <dgm:spPr/>
    </dgm:pt>
    <dgm:pt modelId="{E6945AEC-123F-4451-A9B2-B443A8416317}" type="pres">
      <dgm:prSet presAssocID="{CD9261C7-E102-4B1C-9B33-B4F5F89784A1}" presName="sp" presStyleCnt="0"/>
      <dgm:spPr/>
    </dgm:pt>
    <dgm:pt modelId="{B511A208-CB0F-4733-B155-FBB5EEE570E1}" type="pres">
      <dgm:prSet presAssocID="{639C1B80-1A41-4311-BE4F-6C457948397E}" presName="arrowAndChildren" presStyleCnt="0"/>
      <dgm:spPr/>
    </dgm:pt>
    <dgm:pt modelId="{46168AC9-CB3C-4CE0-ADD3-DEEC4680DD06}" type="pres">
      <dgm:prSet presAssocID="{639C1B80-1A41-4311-BE4F-6C457948397E}" presName="parentTextArrow" presStyleLbl="node1" presStyleIdx="3" presStyleCnt="8"/>
      <dgm:spPr/>
    </dgm:pt>
    <dgm:pt modelId="{8EA368B6-750A-4B87-940D-0AE4301D367E}" type="pres">
      <dgm:prSet presAssocID="{5C48D375-6AAB-441B-8917-E9BCE1B9077C}" presName="sp" presStyleCnt="0"/>
      <dgm:spPr/>
    </dgm:pt>
    <dgm:pt modelId="{ADDAC021-41EA-4B6B-8996-0ACCDB7AED0C}" type="pres">
      <dgm:prSet presAssocID="{34AAAD8A-A393-46B9-9936-37F6BCD163BF}" presName="arrowAndChildren" presStyleCnt="0"/>
      <dgm:spPr/>
    </dgm:pt>
    <dgm:pt modelId="{F6540740-C77D-41D8-ABC8-477C71C9ECB5}" type="pres">
      <dgm:prSet presAssocID="{34AAAD8A-A393-46B9-9936-37F6BCD163BF}" presName="parentTextArrow" presStyleLbl="node1" presStyleIdx="4" presStyleCnt="8"/>
      <dgm:spPr/>
    </dgm:pt>
    <dgm:pt modelId="{6DEC5E8C-8FDF-4772-83BD-D55EAB87431C}" type="pres">
      <dgm:prSet presAssocID="{D445A1C0-3FD2-4E9B-A067-60D40A5AB50C}" presName="sp" presStyleCnt="0"/>
      <dgm:spPr/>
    </dgm:pt>
    <dgm:pt modelId="{55607831-9A0B-4048-8DC8-BEF509F5DD7D}" type="pres">
      <dgm:prSet presAssocID="{429C4566-CF1C-4DE8-A83D-9A26DAC3D3CF}" presName="arrowAndChildren" presStyleCnt="0"/>
      <dgm:spPr/>
    </dgm:pt>
    <dgm:pt modelId="{3271B92D-8D1A-4B80-89AC-19A210F0EB8B}" type="pres">
      <dgm:prSet presAssocID="{429C4566-CF1C-4DE8-A83D-9A26DAC3D3CF}" presName="parentTextArrow" presStyleLbl="node1" presStyleIdx="5" presStyleCnt="8"/>
      <dgm:spPr/>
    </dgm:pt>
    <dgm:pt modelId="{0F6D08F0-1858-42AE-B299-6D049A382393}" type="pres">
      <dgm:prSet presAssocID="{4361E77B-CDBD-4644-B4A3-AA92DD7868B3}" presName="sp" presStyleCnt="0"/>
      <dgm:spPr/>
    </dgm:pt>
    <dgm:pt modelId="{675FE358-D4F6-49F8-9171-80E94A50EF44}" type="pres">
      <dgm:prSet presAssocID="{C3F70FC4-D2F1-4994-B444-077DAA8A3912}" presName="arrowAndChildren" presStyleCnt="0"/>
      <dgm:spPr/>
    </dgm:pt>
    <dgm:pt modelId="{91EE857C-F676-4E31-90D9-DF5BB31FB5F5}" type="pres">
      <dgm:prSet presAssocID="{C3F70FC4-D2F1-4994-B444-077DAA8A3912}" presName="parentTextArrow" presStyleLbl="node1" presStyleIdx="6" presStyleCnt="8"/>
      <dgm:spPr/>
    </dgm:pt>
    <dgm:pt modelId="{EA6D08B7-6674-4191-9AEE-0B651440107E}" type="pres">
      <dgm:prSet presAssocID="{EB27C2DC-1F66-4984-ABBF-20A82657191A}" presName="sp" presStyleCnt="0"/>
      <dgm:spPr/>
    </dgm:pt>
    <dgm:pt modelId="{5444F976-57FF-41C1-A7B8-F588877C2CB2}" type="pres">
      <dgm:prSet presAssocID="{1A48CE1E-1836-46DA-898E-9B2FFF0B4147}" presName="arrowAndChildren" presStyleCnt="0"/>
      <dgm:spPr/>
    </dgm:pt>
    <dgm:pt modelId="{08E10A93-673E-41B6-ABEA-7817425FB522}" type="pres">
      <dgm:prSet presAssocID="{1A48CE1E-1836-46DA-898E-9B2FFF0B4147}" presName="parentTextArrow" presStyleLbl="node1" presStyleIdx="7" presStyleCnt="8"/>
      <dgm:spPr/>
    </dgm:pt>
  </dgm:ptLst>
  <dgm:cxnLst>
    <dgm:cxn modelId="{46C22D01-F3C4-4584-8245-F2F59C41B8FE}" srcId="{D7191874-2678-41E3-81CB-5D2EA3E365B2}" destId="{E0C84B7D-2890-4340-B5AC-33E44909CCB0}" srcOrd="6" destOrd="0" parTransId="{F6930301-3903-45C9-9414-1B52776B90DC}" sibTransId="{2457C99D-F0D1-4EE1-9068-477D66C0ED64}"/>
    <dgm:cxn modelId="{2EC24011-C43C-4F66-8162-D9AE4DDDC05F}" srcId="{D7191874-2678-41E3-81CB-5D2EA3E365B2}" destId="{EC63AEDA-58E3-4EE5-8F63-2671B6C03CC0}" srcOrd="7" destOrd="0" parTransId="{E3209D73-AD46-4706-B4DE-EF2D82040CB0}" sibTransId="{1A8120D0-A526-4D0A-B07E-CBF7598F01A2}"/>
    <dgm:cxn modelId="{F899371E-05EB-4C1C-B06F-AE4C20EB9E98}" type="presOf" srcId="{1A48CE1E-1836-46DA-898E-9B2FFF0B4147}" destId="{08E10A93-673E-41B6-ABEA-7817425FB522}" srcOrd="0" destOrd="0" presId="urn:microsoft.com/office/officeart/2005/8/layout/process4"/>
    <dgm:cxn modelId="{B853C021-0AAE-4A42-966A-D775D7FB5A2A}" type="presOf" srcId="{E0C84B7D-2890-4340-B5AC-33E44909CCB0}" destId="{3D36BD23-3882-4499-9B30-CA7CFA6D02A4}" srcOrd="0" destOrd="0" presId="urn:microsoft.com/office/officeart/2005/8/layout/process4"/>
    <dgm:cxn modelId="{02A57F22-B1C5-41A6-B28F-8EC1D15A53B1}" srcId="{D7191874-2678-41E3-81CB-5D2EA3E365B2}" destId="{34AAAD8A-A393-46B9-9936-37F6BCD163BF}" srcOrd="3" destOrd="0" parTransId="{84C0DCAB-1ED1-4AA0-9EAC-90D691148EA6}" sibTransId="{5C48D375-6AAB-441B-8917-E9BCE1B9077C}"/>
    <dgm:cxn modelId="{57A19922-B733-417F-A14A-44EEE64D07E5}" type="presOf" srcId="{C3F70FC4-D2F1-4994-B444-077DAA8A3912}" destId="{91EE857C-F676-4E31-90D9-DF5BB31FB5F5}" srcOrd="0" destOrd="0" presId="urn:microsoft.com/office/officeart/2005/8/layout/process4"/>
    <dgm:cxn modelId="{B772DC2C-0741-403C-A900-4C7463738376}" type="presOf" srcId="{D7191874-2678-41E3-81CB-5D2EA3E365B2}" destId="{418693BE-4432-4ED9-BAEE-E4064DCB6150}" srcOrd="0" destOrd="0" presId="urn:microsoft.com/office/officeart/2005/8/layout/process4"/>
    <dgm:cxn modelId="{9D73785F-F2B3-438E-8022-635D07627B07}" srcId="{D7191874-2678-41E3-81CB-5D2EA3E365B2}" destId="{1A48CE1E-1836-46DA-898E-9B2FFF0B4147}" srcOrd="0" destOrd="0" parTransId="{307B4B29-3CC3-46A6-9B56-382B7452F43E}" sibTransId="{EB27C2DC-1F66-4984-ABBF-20A82657191A}"/>
    <dgm:cxn modelId="{A02A226D-2B23-4B0F-B547-85E730B423CD}" type="presOf" srcId="{34AAAD8A-A393-46B9-9936-37F6BCD163BF}" destId="{F6540740-C77D-41D8-ABC8-477C71C9ECB5}" srcOrd="0" destOrd="0" presId="urn:microsoft.com/office/officeart/2005/8/layout/process4"/>
    <dgm:cxn modelId="{AD20C36D-8197-440C-9865-CFDC7E563EF7}" type="presOf" srcId="{429C4566-CF1C-4DE8-A83D-9A26DAC3D3CF}" destId="{3271B92D-8D1A-4B80-89AC-19A210F0EB8B}" srcOrd="0" destOrd="0" presId="urn:microsoft.com/office/officeart/2005/8/layout/process4"/>
    <dgm:cxn modelId="{A4210351-19E2-4D65-B1E6-C602DF14CED7}" srcId="{D7191874-2678-41E3-81CB-5D2EA3E365B2}" destId="{429C4566-CF1C-4DE8-A83D-9A26DAC3D3CF}" srcOrd="2" destOrd="0" parTransId="{DDF42474-6FEC-4784-AB8B-53D3E78705CE}" sibTransId="{D445A1C0-3FD2-4E9B-A067-60D40A5AB50C}"/>
    <dgm:cxn modelId="{5C8DDD84-DD39-4EAC-9663-EF81C7E54F62}" srcId="{D7191874-2678-41E3-81CB-5D2EA3E365B2}" destId="{C3F70FC4-D2F1-4994-B444-077DAA8A3912}" srcOrd="1" destOrd="0" parTransId="{9C5F152B-5289-476B-ABF5-E61F3F3415CB}" sibTransId="{4361E77B-CDBD-4644-B4A3-AA92DD7868B3}"/>
    <dgm:cxn modelId="{7F20D98E-9A3A-404B-899C-3E32B233459D}" srcId="{D7191874-2678-41E3-81CB-5D2EA3E365B2}" destId="{639C1B80-1A41-4311-BE4F-6C457948397E}" srcOrd="4" destOrd="0" parTransId="{3AEF76B8-CC62-4539-A3EF-6BBD890E9A70}" sibTransId="{CD9261C7-E102-4B1C-9B33-B4F5F89784A1}"/>
    <dgm:cxn modelId="{88CB88A6-D4BB-4541-A911-CBCB2898BDD5}" type="presOf" srcId="{6D0BE3CA-BE81-46E8-B410-7F5D91A0CB8C}" destId="{7719D476-BDD5-425E-91DD-D5C7692EDA60}" srcOrd="0" destOrd="0" presId="urn:microsoft.com/office/officeart/2005/8/layout/process4"/>
    <dgm:cxn modelId="{4F3918B0-DD61-46A4-83CC-3B2087495113}" srcId="{D7191874-2678-41E3-81CB-5D2EA3E365B2}" destId="{6D0BE3CA-BE81-46E8-B410-7F5D91A0CB8C}" srcOrd="5" destOrd="0" parTransId="{3EC82AED-AACA-496D-9057-BA86A5FF56FA}" sibTransId="{9BC14A6E-83F1-484B-92A2-5D921518CDF2}"/>
    <dgm:cxn modelId="{4C1907CF-ADC0-44FC-8C66-537122932851}" type="presOf" srcId="{EC63AEDA-58E3-4EE5-8F63-2671B6C03CC0}" destId="{8ED9D76E-657F-42BB-B2AD-303571555504}" srcOrd="0" destOrd="0" presId="urn:microsoft.com/office/officeart/2005/8/layout/process4"/>
    <dgm:cxn modelId="{2438BCE0-CE5C-4263-B1B3-CB6E99575771}" type="presOf" srcId="{639C1B80-1A41-4311-BE4F-6C457948397E}" destId="{46168AC9-CB3C-4CE0-ADD3-DEEC4680DD06}" srcOrd="0" destOrd="0" presId="urn:microsoft.com/office/officeart/2005/8/layout/process4"/>
    <dgm:cxn modelId="{C75A042A-371B-4598-95AC-F983675115A0}" type="presParOf" srcId="{418693BE-4432-4ED9-BAEE-E4064DCB6150}" destId="{1182DFCA-6CDF-4CA8-80DE-782BF0FB43B0}" srcOrd="0" destOrd="0" presId="urn:microsoft.com/office/officeart/2005/8/layout/process4"/>
    <dgm:cxn modelId="{7C6D61FC-E1A6-4D84-9BA6-44BB3C36A6C6}" type="presParOf" srcId="{1182DFCA-6CDF-4CA8-80DE-782BF0FB43B0}" destId="{8ED9D76E-657F-42BB-B2AD-303571555504}" srcOrd="0" destOrd="0" presId="urn:microsoft.com/office/officeart/2005/8/layout/process4"/>
    <dgm:cxn modelId="{B86B79FB-F987-419C-83FD-0FE77795D25D}" type="presParOf" srcId="{418693BE-4432-4ED9-BAEE-E4064DCB6150}" destId="{B376B3F6-1F6F-4FC6-8B3B-1029E8882E99}" srcOrd="1" destOrd="0" presId="urn:microsoft.com/office/officeart/2005/8/layout/process4"/>
    <dgm:cxn modelId="{181CDCC2-9192-41FD-8119-88BAF4412C21}" type="presParOf" srcId="{418693BE-4432-4ED9-BAEE-E4064DCB6150}" destId="{88A0E47E-8001-4E91-8B38-904CFD21CD19}" srcOrd="2" destOrd="0" presId="urn:microsoft.com/office/officeart/2005/8/layout/process4"/>
    <dgm:cxn modelId="{49BFA452-E740-45F6-BFA1-F6D97F46A995}" type="presParOf" srcId="{88A0E47E-8001-4E91-8B38-904CFD21CD19}" destId="{3D36BD23-3882-4499-9B30-CA7CFA6D02A4}" srcOrd="0" destOrd="0" presId="urn:microsoft.com/office/officeart/2005/8/layout/process4"/>
    <dgm:cxn modelId="{23EAECC7-2DDD-492E-91D0-CF8F10AE61F4}" type="presParOf" srcId="{418693BE-4432-4ED9-BAEE-E4064DCB6150}" destId="{F8DC21DE-28EA-46AA-B48F-B7B50009C673}" srcOrd="3" destOrd="0" presId="urn:microsoft.com/office/officeart/2005/8/layout/process4"/>
    <dgm:cxn modelId="{0E486336-F976-4378-BA6B-A0CA9FB6A442}" type="presParOf" srcId="{418693BE-4432-4ED9-BAEE-E4064DCB6150}" destId="{82D981CA-9BC3-45BC-AFB7-587BBB534FF7}" srcOrd="4" destOrd="0" presId="urn:microsoft.com/office/officeart/2005/8/layout/process4"/>
    <dgm:cxn modelId="{AA9B1E80-517A-4865-B14D-29CB60E8BC49}" type="presParOf" srcId="{82D981CA-9BC3-45BC-AFB7-587BBB534FF7}" destId="{7719D476-BDD5-425E-91DD-D5C7692EDA60}" srcOrd="0" destOrd="0" presId="urn:microsoft.com/office/officeart/2005/8/layout/process4"/>
    <dgm:cxn modelId="{EE2EC500-12EB-41F3-8B5B-3182D6144B92}" type="presParOf" srcId="{418693BE-4432-4ED9-BAEE-E4064DCB6150}" destId="{E6945AEC-123F-4451-A9B2-B443A8416317}" srcOrd="5" destOrd="0" presId="urn:microsoft.com/office/officeart/2005/8/layout/process4"/>
    <dgm:cxn modelId="{AC8FC4A9-A8F3-45A1-ACB1-380983C1B738}" type="presParOf" srcId="{418693BE-4432-4ED9-BAEE-E4064DCB6150}" destId="{B511A208-CB0F-4733-B155-FBB5EEE570E1}" srcOrd="6" destOrd="0" presId="urn:microsoft.com/office/officeart/2005/8/layout/process4"/>
    <dgm:cxn modelId="{D05C62A5-2EBC-4A67-9094-DD66F5B95592}" type="presParOf" srcId="{B511A208-CB0F-4733-B155-FBB5EEE570E1}" destId="{46168AC9-CB3C-4CE0-ADD3-DEEC4680DD06}" srcOrd="0" destOrd="0" presId="urn:microsoft.com/office/officeart/2005/8/layout/process4"/>
    <dgm:cxn modelId="{7D5D8F3D-2FC3-460D-BA44-3E171A75B15A}" type="presParOf" srcId="{418693BE-4432-4ED9-BAEE-E4064DCB6150}" destId="{8EA368B6-750A-4B87-940D-0AE4301D367E}" srcOrd="7" destOrd="0" presId="urn:microsoft.com/office/officeart/2005/8/layout/process4"/>
    <dgm:cxn modelId="{0561796B-AAFE-49AC-8F60-1296F3DCA714}" type="presParOf" srcId="{418693BE-4432-4ED9-BAEE-E4064DCB6150}" destId="{ADDAC021-41EA-4B6B-8996-0ACCDB7AED0C}" srcOrd="8" destOrd="0" presId="urn:microsoft.com/office/officeart/2005/8/layout/process4"/>
    <dgm:cxn modelId="{84EB30D5-28E4-4D00-9A48-8637C590AC9D}" type="presParOf" srcId="{ADDAC021-41EA-4B6B-8996-0ACCDB7AED0C}" destId="{F6540740-C77D-41D8-ABC8-477C71C9ECB5}" srcOrd="0" destOrd="0" presId="urn:microsoft.com/office/officeart/2005/8/layout/process4"/>
    <dgm:cxn modelId="{20F18450-8C48-4107-B7F2-223719F4B92E}" type="presParOf" srcId="{418693BE-4432-4ED9-BAEE-E4064DCB6150}" destId="{6DEC5E8C-8FDF-4772-83BD-D55EAB87431C}" srcOrd="9" destOrd="0" presId="urn:microsoft.com/office/officeart/2005/8/layout/process4"/>
    <dgm:cxn modelId="{DDFA3B8C-C8B0-478E-BB66-95E3F426B745}" type="presParOf" srcId="{418693BE-4432-4ED9-BAEE-E4064DCB6150}" destId="{55607831-9A0B-4048-8DC8-BEF509F5DD7D}" srcOrd="10" destOrd="0" presId="urn:microsoft.com/office/officeart/2005/8/layout/process4"/>
    <dgm:cxn modelId="{71DB9263-24D9-4AC5-81ED-706D019F3FA0}" type="presParOf" srcId="{55607831-9A0B-4048-8DC8-BEF509F5DD7D}" destId="{3271B92D-8D1A-4B80-89AC-19A210F0EB8B}" srcOrd="0" destOrd="0" presId="urn:microsoft.com/office/officeart/2005/8/layout/process4"/>
    <dgm:cxn modelId="{0A24E977-3E04-4DF9-B667-DB300FE1984F}" type="presParOf" srcId="{418693BE-4432-4ED9-BAEE-E4064DCB6150}" destId="{0F6D08F0-1858-42AE-B299-6D049A382393}" srcOrd="11" destOrd="0" presId="urn:microsoft.com/office/officeart/2005/8/layout/process4"/>
    <dgm:cxn modelId="{EBF67606-D7EC-4035-B4B1-32389CD4A051}" type="presParOf" srcId="{418693BE-4432-4ED9-BAEE-E4064DCB6150}" destId="{675FE358-D4F6-49F8-9171-80E94A50EF44}" srcOrd="12" destOrd="0" presId="urn:microsoft.com/office/officeart/2005/8/layout/process4"/>
    <dgm:cxn modelId="{CD430220-FFF0-498A-A908-27D5520C7B78}" type="presParOf" srcId="{675FE358-D4F6-49F8-9171-80E94A50EF44}" destId="{91EE857C-F676-4E31-90D9-DF5BB31FB5F5}" srcOrd="0" destOrd="0" presId="urn:microsoft.com/office/officeart/2005/8/layout/process4"/>
    <dgm:cxn modelId="{A4309A7C-8315-467D-883E-8EA990BB5E04}" type="presParOf" srcId="{418693BE-4432-4ED9-BAEE-E4064DCB6150}" destId="{EA6D08B7-6674-4191-9AEE-0B651440107E}" srcOrd="13" destOrd="0" presId="urn:microsoft.com/office/officeart/2005/8/layout/process4"/>
    <dgm:cxn modelId="{AF0068E9-0416-402F-AA45-58D8765A9689}" type="presParOf" srcId="{418693BE-4432-4ED9-BAEE-E4064DCB6150}" destId="{5444F976-57FF-41C1-A7B8-F588877C2CB2}" srcOrd="14" destOrd="0" presId="urn:microsoft.com/office/officeart/2005/8/layout/process4"/>
    <dgm:cxn modelId="{8A809476-1525-4DE3-AA2E-3A80359E9830}" type="presParOf" srcId="{5444F976-57FF-41C1-A7B8-F588877C2CB2}" destId="{08E10A93-673E-41B6-ABEA-7817425FB52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38011F-6964-4A64-94DD-E3ACB18FC21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vi-VN"/>
        </a:p>
      </dgm:t>
    </dgm:pt>
    <dgm:pt modelId="{D04DBFA9-6992-4490-BDF5-B5D9EBBADE7A}">
      <dgm:prSet phldrT="[Text]"/>
      <dgm:spPr/>
      <dgm:t>
        <a:bodyPr/>
        <a:lstStyle/>
        <a:p>
          <a:r>
            <a:rPr lang="en-US" dirty="0"/>
            <a:t>Webapp</a:t>
          </a:r>
          <a:endParaRPr lang="vi-VN" dirty="0"/>
        </a:p>
      </dgm:t>
    </dgm:pt>
    <dgm:pt modelId="{10E288E0-4F86-4C9A-95DB-57DC6E6833C5}" type="parTrans" cxnId="{9E3EF0FF-DB5D-4C34-A3C4-2E73BC64666F}">
      <dgm:prSet/>
      <dgm:spPr/>
      <dgm:t>
        <a:bodyPr/>
        <a:lstStyle/>
        <a:p>
          <a:endParaRPr lang="vi-VN"/>
        </a:p>
      </dgm:t>
    </dgm:pt>
    <dgm:pt modelId="{0B032149-1058-439B-B550-EC8A81924144}" type="sibTrans" cxnId="{9E3EF0FF-DB5D-4C34-A3C4-2E73BC64666F}">
      <dgm:prSet/>
      <dgm:spPr/>
      <dgm:t>
        <a:bodyPr/>
        <a:lstStyle/>
        <a:p>
          <a:r>
            <a:rPr lang="en-US" dirty="0"/>
            <a:t>pom.xml</a:t>
          </a:r>
          <a:endParaRPr lang="vi-VN" dirty="0"/>
        </a:p>
      </dgm:t>
    </dgm:pt>
    <dgm:pt modelId="{1DA6EEB9-DA9E-4A02-9256-7DD009DEB176}" type="asst">
      <dgm:prSet phldrT="[Text]"/>
      <dgm:spPr/>
      <dgm:t>
        <a:bodyPr/>
        <a:lstStyle/>
        <a:p>
          <a:r>
            <a:rPr lang="en-US" dirty="0"/>
            <a:t>Common Module</a:t>
          </a:r>
          <a:endParaRPr lang="vi-VN" dirty="0"/>
        </a:p>
      </dgm:t>
    </dgm:pt>
    <dgm:pt modelId="{BF35F909-6FA5-40A9-9316-A2F36F3A9079}" type="parTrans" cxnId="{739E0BB0-A051-4168-BC98-2598A9B930EF}">
      <dgm:prSet/>
      <dgm:spPr/>
      <dgm:t>
        <a:bodyPr/>
        <a:lstStyle/>
        <a:p>
          <a:endParaRPr lang="vi-VN"/>
        </a:p>
      </dgm:t>
    </dgm:pt>
    <dgm:pt modelId="{04E8ADCE-384D-409B-9060-337D7FFFBF25}" type="sibTrans" cxnId="{739E0BB0-A051-4168-BC98-2598A9B930EF}">
      <dgm:prSet/>
      <dgm:spPr/>
      <dgm:t>
        <a:bodyPr/>
        <a:lstStyle/>
        <a:p>
          <a:r>
            <a:rPr lang="en-US" dirty="0"/>
            <a:t>Shared library between sites</a:t>
          </a:r>
          <a:endParaRPr lang="vi-VN" dirty="0"/>
        </a:p>
      </dgm:t>
    </dgm:pt>
    <dgm:pt modelId="{B324AB81-FB40-42C3-9667-68CAEDC2D26B}">
      <dgm:prSet phldrT="[Text]"/>
      <dgm:spPr/>
      <dgm:t>
        <a:bodyPr/>
        <a:lstStyle/>
        <a:p>
          <a:r>
            <a:rPr lang="en-US" dirty="0"/>
            <a:t>Site Module</a:t>
          </a:r>
          <a:endParaRPr lang="vi-VN" dirty="0"/>
        </a:p>
      </dgm:t>
    </dgm:pt>
    <dgm:pt modelId="{5AA7D51D-FA97-46D6-A863-EF23792146FF}" type="parTrans" cxnId="{9D875CF7-B3C4-44CF-A943-7E79B4CF1BE9}">
      <dgm:prSet/>
      <dgm:spPr/>
      <dgm:t>
        <a:bodyPr/>
        <a:lstStyle/>
        <a:p>
          <a:endParaRPr lang="vi-VN"/>
        </a:p>
      </dgm:t>
    </dgm:pt>
    <dgm:pt modelId="{2A74BF6D-942D-4901-B290-491465DB7888}" type="sibTrans" cxnId="{9D875CF7-B3C4-44CF-A943-7E79B4CF1BE9}">
      <dgm:prSet/>
      <dgm:spPr/>
      <dgm:t>
        <a:bodyPr/>
        <a:lstStyle/>
        <a:p>
          <a:r>
            <a:rPr lang="en-US" dirty="0"/>
            <a:t>Common dependencies </a:t>
          </a:r>
          <a:endParaRPr lang="vi-VN" dirty="0"/>
        </a:p>
        <a:p>
          <a:r>
            <a:rPr lang="en-US"/>
            <a:t>between sites </a:t>
          </a:r>
          <a:endParaRPr lang="vi-VN" dirty="0"/>
        </a:p>
      </dgm:t>
    </dgm:pt>
    <dgm:pt modelId="{BEC3597A-55A5-41E7-9BFA-684872E2570D}">
      <dgm:prSet phldrT="[Text]"/>
      <dgm:spPr/>
      <dgm:t>
        <a:bodyPr/>
        <a:lstStyle/>
        <a:p>
          <a:r>
            <a:rPr lang="en-US" dirty="0"/>
            <a:t>Shop Site Module</a:t>
          </a:r>
          <a:endParaRPr lang="vi-VN" dirty="0"/>
        </a:p>
      </dgm:t>
    </dgm:pt>
    <dgm:pt modelId="{AB3C7BE9-4C3B-4CEE-A754-44940CCB98AF}" type="parTrans" cxnId="{2FB378A3-B3A1-4996-9B7C-AE6F44662CE0}">
      <dgm:prSet/>
      <dgm:spPr/>
      <dgm:t>
        <a:bodyPr/>
        <a:lstStyle/>
        <a:p>
          <a:endParaRPr lang="vi-VN"/>
        </a:p>
      </dgm:t>
    </dgm:pt>
    <dgm:pt modelId="{802009E4-6586-4F5A-8E11-1B02B902ACF2}" type="sibTrans" cxnId="{2FB378A3-B3A1-4996-9B7C-AE6F44662CE0}">
      <dgm:prSet/>
      <dgm:spPr/>
      <dgm:t>
        <a:bodyPr/>
        <a:lstStyle/>
        <a:p>
          <a:r>
            <a:rPr lang="en-US" dirty="0"/>
            <a:t>Code for shop page</a:t>
          </a:r>
          <a:endParaRPr lang="vi-VN" dirty="0"/>
        </a:p>
      </dgm:t>
    </dgm:pt>
    <dgm:pt modelId="{4C8E3AA0-AB4E-4AE9-8DF4-C35D6C5A29E3}">
      <dgm:prSet phldrT="[Text]"/>
      <dgm:spPr/>
      <dgm:t>
        <a:bodyPr/>
        <a:lstStyle/>
        <a:p>
          <a:r>
            <a:rPr lang="en-US" dirty="0"/>
            <a:t>Admin Site Module</a:t>
          </a:r>
          <a:endParaRPr lang="vi-VN" dirty="0"/>
        </a:p>
      </dgm:t>
    </dgm:pt>
    <dgm:pt modelId="{E7FC6853-CD73-467C-8519-44626B8197A0}" type="parTrans" cxnId="{702F02E0-CFAB-4FCE-9BDA-B5B2E5B0AFE0}">
      <dgm:prSet/>
      <dgm:spPr/>
      <dgm:t>
        <a:bodyPr/>
        <a:lstStyle/>
        <a:p>
          <a:endParaRPr lang="vi-VN"/>
        </a:p>
      </dgm:t>
    </dgm:pt>
    <dgm:pt modelId="{F8811CED-D565-4F74-9640-DB6F4FB4C76F}" type="sibTrans" cxnId="{702F02E0-CFAB-4FCE-9BDA-B5B2E5B0AFE0}">
      <dgm:prSet/>
      <dgm:spPr/>
      <dgm:t>
        <a:bodyPr/>
        <a:lstStyle/>
        <a:p>
          <a:r>
            <a:rPr lang="en-US" dirty="0"/>
            <a:t>Code for admin page</a:t>
          </a:r>
          <a:endParaRPr lang="vi-VN" dirty="0"/>
        </a:p>
      </dgm:t>
    </dgm:pt>
    <dgm:pt modelId="{39CEFC5B-D9ED-47EC-82DF-E5F855F4023E}" type="pres">
      <dgm:prSet presAssocID="{BA38011F-6964-4A64-94DD-E3ACB18FC2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53F78A-1376-4FA1-9818-BDC18EEA66C3}" type="pres">
      <dgm:prSet presAssocID="{D04DBFA9-6992-4490-BDF5-B5D9EBBADE7A}" presName="hierRoot1" presStyleCnt="0">
        <dgm:presLayoutVars>
          <dgm:hierBranch val="init"/>
        </dgm:presLayoutVars>
      </dgm:prSet>
      <dgm:spPr/>
    </dgm:pt>
    <dgm:pt modelId="{751F5A69-7F38-4092-B898-4E849F990C00}" type="pres">
      <dgm:prSet presAssocID="{D04DBFA9-6992-4490-BDF5-B5D9EBBADE7A}" presName="rootComposite1" presStyleCnt="0"/>
      <dgm:spPr/>
    </dgm:pt>
    <dgm:pt modelId="{1AEF0552-381C-4132-9D7B-337BA60219F5}" type="pres">
      <dgm:prSet presAssocID="{D04DBFA9-6992-4490-BDF5-B5D9EBBADE7A}" presName="rootText1" presStyleLbl="node0" presStyleIdx="0" presStyleCnt="1">
        <dgm:presLayoutVars>
          <dgm:chMax/>
          <dgm:chPref val="3"/>
        </dgm:presLayoutVars>
      </dgm:prSet>
      <dgm:spPr/>
    </dgm:pt>
    <dgm:pt modelId="{D658739A-41FF-40CD-9120-878298D90AF6}" type="pres">
      <dgm:prSet presAssocID="{D04DBFA9-6992-4490-BDF5-B5D9EBBADE7A}" presName="titleText1" presStyleLbl="fgAcc0" presStyleIdx="0" presStyleCnt="1">
        <dgm:presLayoutVars>
          <dgm:chMax val="0"/>
          <dgm:chPref val="0"/>
        </dgm:presLayoutVars>
      </dgm:prSet>
      <dgm:spPr/>
    </dgm:pt>
    <dgm:pt modelId="{678B32D7-A5C9-4198-A246-9BAB3554C40F}" type="pres">
      <dgm:prSet presAssocID="{D04DBFA9-6992-4490-BDF5-B5D9EBBADE7A}" presName="rootConnector1" presStyleLbl="node1" presStyleIdx="0" presStyleCnt="3"/>
      <dgm:spPr/>
    </dgm:pt>
    <dgm:pt modelId="{96186EA0-571E-4980-9CB0-76327E1C4E39}" type="pres">
      <dgm:prSet presAssocID="{D04DBFA9-6992-4490-BDF5-B5D9EBBADE7A}" presName="hierChild2" presStyleCnt="0"/>
      <dgm:spPr/>
    </dgm:pt>
    <dgm:pt modelId="{3FB4F453-78F9-49BD-902B-B1C9F3E8398F}" type="pres">
      <dgm:prSet presAssocID="{5AA7D51D-FA97-46D6-A863-EF23792146FF}" presName="Name37" presStyleLbl="parChTrans1D2" presStyleIdx="0" presStyleCnt="2"/>
      <dgm:spPr/>
    </dgm:pt>
    <dgm:pt modelId="{F8D29D63-7322-4C72-9C42-75A4DA957DBF}" type="pres">
      <dgm:prSet presAssocID="{B324AB81-FB40-42C3-9667-68CAEDC2D26B}" presName="hierRoot2" presStyleCnt="0">
        <dgm:presLayoutVars>
          <dgm:hierBranch val="init"/>
        </dgm:presLayoutVars>
      </dgm:prSet>
      <dgm:spPr/>
    </dgm:pt>
    <dgm:pt modelId="{7BB34FE3-292D-4C68-8758-3E29FC71C8C5}" type="pres">
      <dgm:prSet presAssocID="{B324AB81-FB40-42C3-9667-68CAEDC2D26B}" presName="rootComposite" presStyleCnt="0"/>
      <dgm:spPr/>
    </dgm:pt>
    <dgm:pt modelId="{D53031FF-EFD4-45E6-884B-1D349F693A98}" type="pres">
      <dgm:prSet presAssocID="{B324AB81-FB40-42C3-9667-68CAEDC2D26B}" presName="rootText" presStyleLbl="node1" presStyleIdx="0" presStyleCnt="3">
        <dgm:presLayoutVars>
          <dgm:chMax/>
          <dgm:chPref val="3"/>
        </dgm:presLayoutVars>
      </dgm:prSet>
      <dgm:spPr/>
    </dgm:pt>
    <dgm:pt modelId="{6DCF9164-6BF3-4EA5-B228-A8F6B0F9CD5C}" type="pres">
      <dgm:prSet presAssocID="{B324AB81-FB40-42C3-9667-68CAEDC2D26B}" presName="titleText2" presStyleLbl="fgAcc1" presStyleIdx="0" presStyleCnt="3">
        <dgm:presLayoutVars>
          <dgm:chMax val="0"/>
          <dgm:chPref val="0"/>
        </dgm:presLayoutVars>
      </dgm:prSet>
      <dgm:spPr/>
    </dgm:pt>
    <dgm:pt modelId="{9522FC5C-3293-4C45-AD33-4F125704EC65}" type="pres">
      <dgm:prSet presAssocID="{B324AB81-FB40-42C3-9667-68CAEDC2D26B}" presName="rootConnector" presStyleLbl="node2" presStyleIdx="0" presStyleCnt="0"/>
      <dgm:spPr/>
    </dgm:pt>
    <dgm:pt modelId="{6A29CF09-08E7-445F-B11B-BD4C498584B4}" type="pres">
      <dgm:prSet presAssocID="{B324AB81-FB40-42C3-9667-68CAEDC2D26B}" presName="hierChild4" presStyleCnt="0"/>
      <dgm:spPr/>
    </dgm:pt>
    <dgm:pt modelId="{772565D6-1DFA-4939-8E16-F2ABC8876E10}" type="pres">
      <dgm:prSet presAssocID="{E7FC6853-CD73-467C-8519-44626B8197A0}" presName="Name37" presStyleLbl="parChTrans1D3" presStyleIdx="0" presStyleCnt="2"/>
      <dgm:spPr/>
    </dgm:pt>
    <dgm:pt modelId="{19929DE5-BCDC-4DDE-8531-EAAFD3B3F25E}" type="pres">
      <dgm:prSet presAssocID="{4C8E3AA0-AB4E-4AE9-8DF4-C35D6C5A29E3}" presName="hierRoot2" presStyleCnt="0">
        <dgm:presLayoutVars>
          <dgm:hierBranch val="init"/>
        </dgm:presLayoutVars>
      </dgm:prSet>
      <dgm:spPr/>
    </dgm:pt>
    <dgm:pt modelId="{69BD0833-D184-42C3-BE6E-987C7D319261}" type="pres">
      <dgm:prSet presAssocID="{4C8E3AA0-AB4E-4AE9-8DF4-C35D6C5A29E3}" presName="rootComposite" presStyleCnt="0"/>
      <dgm:spPr/>
    </dgm:pt>
    <dgm:pt modelId="{E1B327EB-89F9-48FF-9FD2-FDFF019D513A}" type="pres">
      <dgm:prSet presAssocID="{4C8E3AA0-AB4E-4AE9-8DF4-C35D6C5A29E3}" presName="rootText" presStyleLbl="node1" presStyleIdx="1" presStyleCnt="3">
        <dgm:presLayoutVars>
          <dgm:chMax/>
          <dgm:chPref val="3"/>
        </dgm:presLayoutVars>
      </dgm:prSet>
      <dgm:spPr/>
    </dgm:pt>
    <dgm:pt modelId="{0ACF5167-9A1C-4639-9BCB-ED7C0D331314}" type="pres">
      <dgm:prSet presAssocID="{4C8E3AA0-AB4E-4AE9-8DF4-C35D6C5A29E3}" presName="titleText2" presStyleLbl="fgAcc1" presStyleIdx="1" presStyleCnt="3">
        <dgm:presLayoutVars>
          <dgm:chMax val="0"/>
          <dgm:chPref val="0"/>
        </dgm:presLayoutVars>
      </dgm:prSet>
      <dgm:spPr/>
    </dgm:pt>
    <dgm:pt modelId="{17796167-B2C0-4001-88AB-6015A9501AEA}" type="pres">
      <dgm:prSet presAssocID="{4C8E3AA0-AB4E-4AE9-8DF4-C35D6C5A29E3}" presName="rootConnector" presStyleLbl="node3" presStyleIdx="0" presStyleCnt="0"/>
      <dgm:spPr/>
    </dgm:pt>
    <dgm:pt modelId="{4242F19C-4127-4B65-9A90-F79BA8E98742}" type="pres">
      <dgm:prSet presAssocID="{4C8E3AA0-AB4E-4AE9-8DF4-C35D6C5A29E3}" presName="hierChild4" presStyleCnt="0"/>
      <dgm:spPr/>
    </dgm:pt>
    <dgm:pt modelId="{DAB52929-4696-4D7A-A665-C84D2A9DB197}" type="pres">
      <dgm:prSet presAssocID="{4C8E3AA0-AB4E-4AE9-8DF4-C35D6C5A29E3}" presName="hierChild5" presStyleCnt="0"/>
      <dgm:spPr/>
    </dgm:pt>
    <dgm:pt modelId="{3FA905BC-A5E4-4627-8132-866AEAFD109C}" type="pres">
      <dgm:prSet presAssocID="{AB3C7BE9-4C3B-4CEE-A754-44940CCB98AF}" presName="Name37" presStyleLbl="parChTrans1D3" presStyleIdx="1" presStyleCnt="2"/>
      <dgm:spPr/>
    </dgm:pt>
    <dgm:pt modelId="{4706D9CD-1A72-4CFA-9EC8-8CD4A7766515}" type="pres">
      <dgm:prSet presAssocID="{BEC3597A-55A5-41E7-9BFA-684872E2570D}" presName="hierRoot2" presStyleCnt="0">
        <dgm:presLayoutVars>
          <dgm:hierBranch val="init"/>
        </dgm:presLayoutVars>
      </dgm:prSet>
      <dgm:spPr/>
    </dgm:pt>
    <dgm:pt modelId="{65456794-D85E-49E6-B21D-2E69A12689BB}" type="pres">
      <dgm:prSet presAssocID="{BEC3597A-55A5-41E7-9BFA-684872E2570D}" presName="rootComposite" presStyleCnt="0"/>
      <dgm:spPr/>
    </dgm:pt>
    <dgm:pt modelId="{99A649AD-B29F-46D0-AD66-5DFB91A6BE2C}" type="pres">
      <dgm:prSet presAssocID="{BEC3597A-55A5-41E7-9BFA-684872E2570D}" presName="rootText" presStyleLbl="node1" presStyleIdx="2" presStyleCnt="3">
        <dgm:presLayoutVars>
          <dgm:chMax/>
          <dgm:chPref val="3"/>
        </dgm:presLayoutVars>
      </dgm:prSet>
      <dgm:spPr/>
    </dgm:pt>
    <dgm:pt modelId="{5B441DD2-29C2-41E6-B321-614AABBC1297}" type="pres">
      <dgm:prSet presAssocID="{BEC3597A-55A5-41E7-9BFA-684872E2570D}" presName="titleText2" presStyleLbl="fgAcc1" presStyleIdx="2" presStyleCnt="3">
        <dgm:presLayoutVars>
          <dgm:chMax val="0"/>
          <dgm:chPref val="0"/>
        </dgm:presLayoutVars>
      </dgm:prSet>
      <dgm:spPr/>
    </dgm:pt>
    <dgm:pt modelId="{9341FB50-224B-4931-8834-2350DA51D828}" type="pres">
      <dgm:prSet presAssocID="{BEC3597A-55A5-41E7-9BFA-684872E2570D}" presName="rootConnector" presStyleLbl="node3" presStyleIdx="0" presStyleCnt="0"/>
      <dgm:spPr/>
    </dgm:pt>
    <dgm:pt modelId="{903A5ED6-5A63-4D0B-83C4-63F1910A6060}" type="pres">
      <dgm:prSet presAssocID="{BEC3597A-55A5-41E7-9BFA-684872E2570D}" presName="hierChild4" presStyleCnt="0"/>
      <dgm:spPr/>
    </dgm:pt>
    <dgm:pt modelId="{F6C28023-7683-4422-9DCA-4EB1DD0860A5}" type="pres">
      <dgm:prSet presAssocID="{BEC3597A-55A5-41E7-9BFA-684872E2570D}" presName="hierChild5" presStyleCnt="0"/>
      <dgm:spPr/>
    </dgm:pt>
    <dgm:pt modelId="{2FC8C412-5D66-422A-AC97-0E96CDDF1D62}" type="pres">
      <dgm:prSet presAssocID="{B324AB81-FB40-42C3-9667-68CAEDC2D26B}" presName="hierChild5" presStyleCnt="0"/>
      <dgm:spPr/>
    </dgm:pt>
    <dgm:pt modelId="{AF8C09E4-EA3F-435D-A025-A323DB9F4E23}" type="pres">
      <dgm:prSet presAssocID="{D04DBFA9-6992-4490-BDF5-B5D9EBBADE7A}" presName="hierChild3" presStyleCnt="0"/>
      <dgm:spPr/>
    </dgm:pt>
    <dgm:pt modelId="{34252377-3EB6-41D3-8968-00B063613604}" type="pres">
      <dgm:prSet presAssocID="{BF35F909-6FA5-40A9-9316-A2F36F3A9079}" presName="Name96" presStyleLbl="parChTrans1D2" presStyleIdx="1" presStyleCnt="2"/>
      <dgm:spPr/>
    </dgm:pt>
    <dgm:pt modelId="{5B82ECA0-CD27-47DE-93BB-107AE8FECD59}" type="pres">
      <dgm:prSet presAssocID="{1DA6EEB9-DA9E-4A02-9256-7DD009DEB176}" presName="hierRoot3" presStyleCnt="0">
        <dgm:presLayoutVars>
          <dgm:hierBranch val="init"/>
        </dgm:presLayoutVars>
      </dgm:prSet>
      <dgm:spPr/>
    </dgm:pt>
    <dgm:pt modelId="{1EFAA791-A2D7-441A-A64A-751974FC5199}" type="pres">
      <dgm:prSet presAssocID="{1DA6EEB9-DA9E-4A02-9256-7DD009DEB176}" presName="rootComposite3" presStyleCnt="0"/>
      <dgm:spPr/>
    </dgm:pt>
    <dgm:pt modelId="{8D2EEEF2-B05D-4487-9178-51C502294EFD}" type="pres">
      <dgm:prSet presAssocID="{1DA6EEB9-DA9E-4A02-9256-7DD009DEB176}" presName="rootText3" presStyleLbl="asst1" presStyleIdx="0" presStyleCnt="1">
        <dgm:presLayoutVars>
          <dgm:chPref val="3"/>
        </dgm:presLayoutVars>
      </dgm:prSet>
      <dgm:spPr/>
    </dgm:pt>
    <dgm:pt modelId="{21603A6A-3CE4-41F3-B419-93D47A14DE1A}" type="pres">
      <dgm:prSet presAssocID="{1DA6EEB9-DA9E-4A02-9256-7DD009DEB176}" presName="titleText3" presStyleLbl="fgAcc2" presStyleIdx="0" presStyleCnt="1">
        <dgm:presLayoutVars>
          <dgm:chMax val="0"/>
          <dgm:chPref val="0"/>
        </dgm:presLayoutVars>
      </dgm:prSet>
      <dgm:spPr/>
    </dgm:pt>
    <dgm:pt modelId="{4D3D375E-E316-4E4C-B538-4746D52C46DA}" type="pres">
      <dgm:prSet presAssocID="{1DA6EEB9-DA9E-4A02-9256-7DD009DEB176}" presName="rootConnector3" presStyleLbl="asst1" presStyleIdx="0" presStyleCnt="1"/>
      <dgm:spPr/>
    </dgm:pt>
    <dgm:pt modelId="{2A77D245-DA72-43AF-9ACC-4F82FA62C6A0}" type="pres">
      <dgm:prSet presAssocID="{1DA6EEB9-DA9E-4A02-9256-7DD009DEB176}" presName="hierChild6" presStyleCnt="0"/>
      <dgm:spPr/>
    </dgm:pt>
    <dgm:pt modelId="{A01CEFEB-DF14-4AB1-B2DA-08047FC831AE}" type="pres">
      <dgm:prSet presAssocID="{1DA6EEB9-DA9E-4A02-9256-7DD009DEB176}" presName="hierChild7" presStyleCnt="0"/>
      <dgm:spPr/>
    </dgm:pt>
  </dgm:ptLst>
  <dgm:cxnLst>
    <dgm:cxn modelId="{F7765409-E6B4-478E-A7BA-7CFA2260BE72}" type="presOf" srcId="{4C8E3AA0-AB4E-4AE9-8DF4-C35D6C5A29E3}" destId="{17796167-B2C0-4001-88AB-6015A9501AEA}" srcOrd="1" destOrd="0" presId="urn:microsoft.com/office/officeart/2008/layout/NameandTitleOrganizationalChart"/>
    <dgm:cxn modelId="{69A6BE11-F605-4A0E-B996-4341D6827449}" type="presOf" srcId="{D04DBFA9-6992-4490-BDF5-B5D9EBBADE7A}" destId="{678B32D7-A5C9-4198-A246-9BAB3554C40F}" srcOrd="1" destOrd="0" presId="urn:microsoft.com/office/officeart/2008/layout/NameandTitleOrganizationalChart"/>
    <dgm:cxn modelId="{A345C114-8E69-4800-A4DF-43FDCC135C98}" type="presOf" srcId="{802009E4-6586-4F5A-8E11-1B02B902ACF2}" destId="{5B441DD2-29C2-41E6-B321-614AABBC1297}" srcOrd="0" destOrd="0" presId="urn:microsoft.com/office/officeart/2008/layout/NameandTitleOrganizationalChart"/>
    <dgm:cxn modelId="{E9570330-E1FE-4241-8698-ED496BC23D89}" type="presOf" srcId="{B324AB81-FB40-42C3-9667-68CAEDC2D26B}" destId="{D53031FF-EFD4-45E6-884B-1D349F693A98}" srcOrd="0" destOrd="0" presId="urn:microsoft.com/office/officeart/2008/layout/NameandTitleOrganizationalChart"/>
    <dgm:cxn modelId="{FE0ACE3E-4E34-4412-8BFE-44A22EED3865}" type="presOf" srcId="{1DA6EEB9-DA9E-4A02-9256-7DD009DEB176}" destId="{8D2EEEF2-B05D-4487-9178-51C502294EFD}" srcOrd="0" destOrd="0" presId="urn:microsoft.com/office/officeart/2008/layout/NameandTitleOrganizationalChart"/>
    <dgm:cxn modelId="{051F8D5C-DD9A-4AFC-801E-42894A26F3BF}" type="presOf" srcId="{B324AB81-FB40-42C3-9667-68CAEDC2D26B}" destId="{9522FC5C-3293-4C45-AD33-4F125704EC65}" srcOrd="1" destOrd="0" presId="urn:microsoft.com/office/officeart/2008/layout/NameandTitleOrganizationalChart"/>
    <dgm:cxn modelId="{9B75C241-66D3-4B86-A39B-779BE0F7E01A}" type="presOf" srcId="{2A74BF6D-942D-4901-B290-491465DB7888}" destId="{6DCF9164-6BF3-4EA5-B228-A8F6B0F9CD5C}" srcOrd="0" destOrd="0" presId="urn:microsoft.com/office/officeart/2008/layout/NameandTitleOrganizationalChart"/>
    <dgm:cxn modelId="{9C881645-ADC9-4471-830A-13BC1A8E4A3C}" type="presOf" srcId="{1DA6EEB9-DA9E-4A02-9256-7DD009DEB176}" destId="{4D3D375E-E316-4E4C-B538-4746D52C46DA}" srcOrd="1" destOrd="0" presId="urn:microsoft.com/office/officeart/2008/layout/NameandTitleOrganizationalChart"/>
    <dgm:cxn modelId="{6CB8BA6A-B3C3-45C1-A54A-7D1F78302D4E}" type="presOf" srcId="{D04DBFA9-6992-4490-BDF5-B5D9EBBADE7A}" destId="{1AEF0552-381C-4132-9D7B-337BA60219F5}" srcOrd="0" destOrd="0" presId="urn:microsoft.com/office/officeart/2008/layout/NameandTitleOrganizationalChart"/>
    <dgm:cxn modelId="{466E7857-4D87-4ED6-B7A8-B8F6D47FA056}" type="presOf" srcId="{BF35F909-6FA5-40A9-9316-A2F36F3A9079}" destId="{34252377-3EB6-41D3-8968-00B063613604}" srcOrd="0" destOrd="0" presId="urn:microsoft.com/office/officeart/2008/layout/NameandTitleOrganizationalChart"/>
    <dgm:cxn modelId="{90B96C81-E08D-4C6C-B4C9-A8841482C51D}" type="presOf" srcId="{F8811CED-D565-4F74-9640-DB6F4FB4C76F}" destId="{0ACF5167-9A1C-4639-9BCB-ED7C0D331314}" srcOrd="0" destOrd="0" presId="urn:microsoft.com/office/officeart/2008/layout/NameandTitleOrganizationalChart"/>
    <dgm:cxn modelId="{2FB378A3-B3A1-4996-9B7C-AE6F44662CE0}" srcId="{B324AB81-FB40-42C3-9667-68CAEDC2D26B}" destId="{BEC3597A-55A5-41E7-9BFA-684872E2570D}" srcOrd="1" destOrd="0" parTransId="{AB3C7BE9-4C3B-4CEE-A754-44940CCB98AF}" sibTransId="{802009E4-6586-4F5A-8E11-1B02B902ACF2}"/>
    <dgm:cxn modelId="{E67415A8-302E-4527-A418-4666932B357B}" type="presOf" srcId="{0B032149-1058-439B-B550-EC8A81924144}" destId="{D658739A-41FF-40CD-9120-878298D90AF6}" srcOrd="0" destOrd="0" presId="urn:microsoft.com/office/officeart/2008/layout/NameandTitleOrganizationalChart"/>
    <dgm:cxn modelId="{739E0BB0-A051-4168-BC98-2598A9B930EF}" srcId="{D04DBFA9-6992-4490-BDF5-B5D9EBBADE7A}" destId="{1DA6EEB9-DA9E-4A02-9256-7DD009DEB176}" srcOrd="0" destOrd="0" parTransId="{BF35F909-6FA5-40A9-9316-A2F36F3A9079}" sibTransId="{04E8ADCE-384D-409B-9060-337D7FFFBF25}"/>
    <dgm:cxn modelId="{FBDB64C5-0D37-4134-BC81-222B05A1170D}" type="presOf" srcId="{5AA7D51D-FA97-46D6-A863-EF23792146FF}" destId="{3FB4F453-78F9-49BD-902B-B1C9F3E8398F}" srcOrd="0" destOrd="0" presId="urn:microsoft.com/office/officeart/2008/layout/NameandTitleOrganizationalChart"/>
    <dgm:cxn modelId="{A9C90FC7-3A27-4508-88AD-D1F727D60B78}" type="presOf" srcId="{04E8ADCE-384D-409B-9060-337D7FFFBF25}" destId="{21603A6A-3CE4-41F3-B419-93D47A14DE1A}" srcOrd="0" destOrd="0" presId="urn:microsoft.com/office/officeart/2008/layout/NameandTitleOrganizationalChart"/>
    <dgm:cxn modelId="{AE6A1FD4-EBC4-46E0-BF1C-6D1F03030613}" type="presOf" srcId="{4C8E3AA0-AB4E-4AE9-8DF4-C35D6C5A29E3}" destId="{E1B327EB-89F9-48FF-9FD2-FDFF019D513A}" srcOrd="0" destOrd="0" presId="urn:microsoft.com/office/officeart/2008/layout/NameandTitleOrganizationalChart"/>
    <dgm:cxn modelId="{75CA6CDE-DE77-4FAC-9A78-F108E8A02E94}" type="presOf" srcId="{BEC3597A-55A5-41E7-9BFA-684872E2570D}" destId="{9341FB50-224B-4931-8834-2350DA51D828}" srcOrd="1" destOrd="0" presId="urn:microsoft.com/office/officeart/2008/layout/NameandTitleOrganizationalChart"/>
    <dgm:cxn modelId="{702F02E0-CFAB-4FCE-9BDA-B5B2E5B0AFE0}" srcId="{B324AB81-FB40-42C3-9667-68CAEDC2D26B}" destId="{4C8E3AA0-AB4E-4AE9-8DF4-C35D6C5A29E3}" srcOrd="0" destOrd="0" parTransId="{E7FC6853-CD73-467C-8519-44626B8197A0}" sibTransId="{F8811CED-D565-4F74-9640-DB6F4FB4C76F}"/>
    <dgm:cxn modelId="{774005E4-AD46-474B-AF86-D6CD223AF228}" type="presOf" srcId="{BA38011F-6964-4A64-94DD-E3ACB18FC212}" destId="{39CEFC5B-D9ED-47EC-82DF-E5F855F4023E}" srcOrd="0" destOrd="0" presId="urn:microsoft.com/office/officeart/2008/layout/NameandTitleOrganizationalChart"/>
    <dgm:cxn modelId="{1E1DCBE5-2ABC-4BCF-9D36-482E8FA7EF81}" type="presOf" srcId="{AB3C7BE9-4C3B-4CEE-A754-44940CCB98AF}" destId="{3FA905BC-A5E4-4627-8132-866AEAFD109C}" srcOrd="0" destOrd="0" presId="urn:microsoft.com/office/officeart/2008/layout/NameandTitleOrganizationalChart"/>
    <dgm:cxn modelId="{55D3DFF4-88C1-42A3-AF93-1FF579134B06}" type="presOf" srcId="{BEC3597A-55A5-41E7-9BFA-684872E2570D}" destId="{99A649AD-B29F-46D0-AD66-5DFB91A6BE2C}" srcOrd="0" destOrd="0" presId="urn:microsoft.com/office/officeart/2008/layout/NameandTitleOrganizationalChart"/>
    <dgm:cxn modelId="{9D875CF7-B3C4-44CF-A943-7E79B4CF1BE9}" srcId="{D04DBFA9-6992-4490-BDF5-B5D9EBBADE7A}" destId="{B324AB81-FB40-42C3-9667-68CAEDC2D26B}" srcOrd="1" destOrd="0" parTransId="{5AA7D51D-FA97-46D6-A863-EF23792146FF}" sibTransId="{2A74BF6D-942D-4901-B290-491465DB7888}"/>
    <dgm:cxn modelId="{4F40A7FB-6ED2-48CE-988F-22B18736803D}" type="presOf" srcId="{E7FC6853-CD73-467C-8519-44626B8197A0}" destId="{772565D6-1DFA-4939-8E16-F2ABC8876E10}" srcOrd="0" destOrd="0" presId="urn:microsoft.com/office/officeart/2008/layout/NameandTitleOrganizationalChart"/>
    <dgm:cxn modelId="{9E3EF0FF-DB5D-4C34-A3C4-2E73BC64666F}" srcId="{BA38011F-6964-4A64-94DD-E3ACB18FC212}" destId="{D04DBFA9-6992-4490-BDF5-B5D9EBBADE7A}" srcOrd="0" destOrd="0" parTransId="{10E288E0-4F86-4C9A-95DB-57DC6E6833C5}" sibTransId="{0B032149-1058-439B-B550-EC8A81924144}"/>
    <dgm:cxn modelId="{81DF0393-4FE4-4622-BF69-092FBD39BA8A}" type="presParOf" srcId="{39CEFC5B-D9ED-47EC-82DF-E5F855F4023E}" destId="{1053F78A-1376-4FA1-9818-BDC18EEA66C3}" srcOrd="0" destOrd="0" presId="urn:microsoft.com/office/officeart/2008/layout/NameandTitleOrganizationalChart"/>
    <dgm:cxn modelId="{57E716BC-9001-4B36-BC9B-3BF3B97EFC19}" type="presParOf" srcId="{1053F78A-1376-4FA1-9818-BDC18EEA66C3}" destId="{751F5A69-7F38-4092-B898-4E849F990C00}" srcOrd="0" destOrd="0" presId="urn:microsoft.com/office/officeart/2008/layout/NameandTitleOrganizationalChart"/>
    <dgm:cxn modelId="{E225B34D-63CB-4987-8B1A-835D00D1EEB0}" type="presParOf" srcId="{751F5A69-7F38-4092-B898-4E849F990C00}" destId="{1AEF0552-381C-4132-9D7B-337BA60219F5}" srcOrd="0" destOrd="0" presId="urn:microsoft.com/office/officeart/2008/layout/NameandTitleOrganizationalChart"/>
    <dgm:cxn modelId="{A0F4FB6F-FF4D-40CC-AC11-151EC5174C53}" type="presParOf" srcId="{751F5A69-7F38-4092-B898-4E849F990C00}" destId="{D658739A-41FF-40CD-9120-878298D90AF6}" srcOrd="1" destOrd="0" presId="urn:microsoft.com/office/officeart/2008/layout/NameandTitleOrganizationalChart"/>
    <dgm:cxn modelId="{2321390C-6558-43B2-8313-58C79F3C3FE4}" type="presParOf" srcId="{751F5A69-7F38-4092-B898-4E849F990C00}" destId="{678B32D7-A5C9-4198-A246-9BAB3554C40F}" srcOrd="2" destOrd="0" presId="urn:microsoft.com/office/officeart/2008/layout/NameandTitleOrganizationalChart"/>
    <dgm:cxn modelId="{F777752F-0ECA-4EB7-A9A9-06E9B087600B}" type="presParOf" srcId="{1053F78A-1376-4FA1-9818-BDC18EEA66C3}" destId="{96186EA0-571E-4980-9CB0-76327E1C4E39}" srcOrd="1" destOrd="0" presId="urn:microsoft.com/office/officeart/2008/layout/NameandTitleOrganizationalChart"/>
    <dgm:cxn modelId="{90D7492F-050F-41C6-8E53-C8094EF99E89}" type="presParOf" srcId="{96186EA0-571E-4980-9CB0-76327E1C4E39}" destId="{3FB4F453-78F9-49BD-902B-B1C9F3E8398F}" srcOrd="0" destOrd="0" presId="urn:microsoft.com/office/officeart/2008/layout/NameandTitleOrganizationalChart"/>
    <dgm:cxn modelId="{92700581-0C52-4DE9-A1CD-8CC5ECD7D2EC}" type="presParOf" srcId="{96186EA0-571E-4980-9CB0-76327E1C4E39}" destId="{F8D29D63-7322-4C72-9C42-75A4DA957DBF}" srcOrd="1" destOrd="0" presId="urn:microsoft.com/office/officeart/2008/layout/NameandTitleOrganizationalChart"/>
    <dgm:cxn modelId="{F97AF605-354A-4241-894C-DFED3D6CAA3C}" type="presParOf" srcId="{F8D29D63-7322-4C72-9C42-75A4DA957DBF}" destId="{7BB34FE3-292D-4C68-8758-3E29FC71C8C5}" srcOrd="0" destOrd="0" presId="urn:microsoft.com/office/officeart/2008/layout/NameandTitleOrganizationalChart"/>
    <dgm:cxn modelId="{F23AB664-1EAE-43FC-ABE3-45B5C50DBB7B}" type="presParOf" srcId="{7BB34FE3-292D-4C68-8758-3E29FC71C8C5}" destId="{D53031FF-EFD4-45E6-884B-1D349F693A98}" srcOrd="0" destOrd="0" presId="urn:microsoft.com/office/officeart/2008/layout/NameandTitleOrganizationalChart"/>
    <dgm:cxn modelId="{33A66D1B-983A-4D62-AE6E-A958B7A27E5F}" type="presParOf" srcId="{7BB34FE3-292D-4C68-8758-3E29FC71C8C5}" destId="{6DCF9164-6BF3-4EA5-B228-A8F6B0F9CD5C}" srcOrd="1" destOrd="0" presId="urn:microsoft.com/office/officeart/2008/layout/NameandTitleOrganizationalChart"/>
    <dgm:cxn modelId="{E240BAC6-AC44-417F-ACDD-F0548FCE9E6B}" type="presParOf" srcId="{7BB34FE3-292D-4C68-8758-3E29FC71C8C5}" destId="{9522FC5C-3293-4C45-AD33-4F125704EC65}" srcOrd="2" destOrd="0" presId="urn:microsoft.com/office/officeart/2008/layout/NameandTitleOrganizationalChart"/>
    <dgm:cxn modelId="{858B4AF6-7361-4241-8DF1-CF69A7DAE32E}" type="presParOf" srcId="{F8D29D63-7322-4C72-9C42-75A4DA957DBF}" destId="{6A29CF09-08E7-445F-B11B-BD4C498584B4}" srcOrd="1" destOrd="0" presId="urn:microsoft.com/office/officeart/2008/layout/NameandTitleOrganizationalChart"/>
    <dgm:cxn modelId="{00606596-A5D0-40D5-A72E-0C8BD44FF9EE}" type="presParOf" srcId="{6A29CF09-08E7-445F-B11B-BD4C498584B4}" destId="{772565D6-1DFA-4939-8E16-F2ABC8876E10}" srcOrd="0" destOrd="0" presId="urn:microsoft.com/office/officeart/2008/layout/NameandTitleOrganizationalChart"/>
    <dgm:cxn modelId="{4B36377C-9437-4DF2-9FE4-880B53FF72B8}" type="presParOf" srcId="{6A29CF09-08E7-445F-B11B-BD4C498584B4}" destId="{19929DE5-BCDC-4DDE-8531-EAAFD3B3F25E}" srcOrd="1" destOrd="0" presId="urn:microsoft.com/office/officeart/2008/layout/NameandTitleOrganizationalChart"/>
    <dgm:cxn modelId="{9119E6B8-176D-40E0-9C1A-46748BAE99A5}" type="presParOf" srcId="{19929DE5-BCDC-4DDE-8531-EAAFD3B3F25E}" destId="{69BD0833-D184-42C3-BE6E-987C7D319261}" srcOrd="0" destOrd="0" presId="urn:microsoft.com/office/officeart/2008/layout/NameandTitleOrganizationalChart"/>
    <dgm:cxn modelId="{EA857684-E3F3-4987-8DBA-F483764355A4}" type="presParOf" srcId="{69BD0833-D184-42C3-BE6E-987C7D319261}" destId="{E1B327EB-89F9-48FF-9FD2-FDFF019D513A}" srcOrd="0" destOrd="0" presId="urn:microsoft.com/office/officeart/2008/layout/NameandTitleOrganizationalChart"/>
    <dgm:cxn modelId="{3E78272F-BD74-4437-B2F1-84445C2CC779}" type="presParOf" srcId="{69BD0833-D184-42C3-BE6E-987C7D319261}" destId="{0ACF5167-9A1C-4639-9BCB-ED7C0D331314}" srcOrd="1" destOrd="0" presId="urn:microsoft.com/office/officeart/2008/layout/NameandTitleOrganizationalChart"/>
    <dgm:cxn modelId="{6EEF4ADE-535F-49DA-A330-4A154DED813A}" type="presParOf" srcId="{69BD0833-D184-42C3-BE6E-987C7D319261}" destId="{17796167-B2C0-4001-88AB-6015A9501AEA}" srcOrd="2" destOrd="0" presId="urn:microsoft.com/office/officeart/2008/layout/NameandTitleOrganizationalChart"/>
    <dgm:cxn modelId="{C0CB96A8-C30F-43C0-9F7C-CDAF5C4134B5}" type="presParOf" srcId="{19929DE5-BCDC-4DDE-8531-EAAFD3B3F25E}" destId="{4242F19C-4127-4B65-9A90-F79BA8E98742}" srcOrd="1" destOrd="0" presId="urn:microsoft.com/office/officeart/2008/layout/NameandTitleOrganizationalChart"/>
    <dgm:cxn modelId="{DEB5F481-AF42-40C3-B0F8-B3EFAC1B07D6}" type="presParOf" srcId="{19929DE5-BCDC-4DDE-8531-EAAFD3B3F25E}" destId="{DAB52929-4696-4D7A-A665-C84D2A9DB197}" srcOrd="2" destOrd="0" presId="urn:microsoft.com/office/officeart/2008/layout/NameandTitleOrganizationalChart"/>
    <dgm:cxn modelId="{CF1B4F59-EF73-4E43-8764-7D05D28DEC2B}" type="presParOf" srcId="{6A29CF09-08E7-445F-B11B-BD4C498584B4}" destId="{3FA905BC-A5E4-4627-8132-866AEAFD109C}" srcOrd="2" destOrd="0" presId="urn:microsoft.com/office/officeart/2008/layout/NameandTitleOrganizationalChart"/>
    <dgm:cxn modelId="{D98CCAB0-BF12-49AE-81BA-25F142814B9F}" type="presParOf" srcId="{6A29CF09-08E7-445F-B11B-BD4C498584B4}" destId="{4706D9CD-1A72-4CFA-9EC8-8CD4A7766515}" srcOrd="3" destOrd="0" presId="urn:microsoft.com/office/officeart/2008/layout/NameandTitleOrganizationalChart"/>
    <dgm:cxn modelId="{7DE234AF-F6C3-4874-921C-DD01B541BF2D}" type="presParOf" srcId="{4706D9CD-1A72-4CFA-9EC8-8CD4A7766515}" destId="{65456794-D85E-49E6-B21D-2E69A12689BB}" srcOrd="0" destOrd="0" presId="urn:microsoft.com/office/officeart/2008/layout/NameandTitleOrganizationalChart"/>
    <dgm:cxn modelId="{EADD505D-66EA-4E6D-8E88-5472CFF1275A}" type="presParOf" srcId="{65456794-D85E-49E6-B21D-2E69A12689BB}" destId="{99A649AD-B29F-46D0-AD66-5DFB91A6BE2C}" srcOrd="0" destOrd="0" presId="urn:microsoft.com/office/officeart/2008/layout/NameandTitleOrganizationalChart"/>
    <dgm:cxn modelId="{432A7EBC-9B1B-48EF-A770-962E8BB073E6}" type="presParOf" srcId="{65456794-D85E-49E6-B21D-2E69A12689BB}" destId="{5B441DD2-29C2-41E6-B321-614AABBC1297}" srcOrd="1" destOrd="0" presId="urn:microsoft.com/office/officeart/2008/layout/NameandTitleOrganizationalChart"/>
    <dgm:cxn modelId="{ACEA865C-B35E-4606-BD42-0B105AC06BDE}" type="presParOf" srcId="{65456794-D85E-49E6-B21D-2E69A12689BB}" destId="{9341FB50-224B-4931-8834-2350DA51D828}" srcOrd="2" destOrd="0" presId="urn:microsoft.com/office/officeart/2008/layout/NameandTitleOrganizationalChart"/>
    <dgm:cxn modelId="{10029928-6F58-437A-8CDE-1CD2A814B30D}" type="presParOf" srcId="{4706D9CD-1A72-4CFA-9EC8-8CD4A7766515}" destId="{903A5ED6-5A63-4D0B-83C4-63F1910A6060}" srcOrd="1" destOrd="0" presId="urn:microsoft.com/office/officeart/2008/layout/NameandTitleOrganizationalChart"/>
    <dgm:cxn modelId="{97423120-1875-4C5A-B24B-AE0AFE631779}" type="presParOf" srcId="{4706D9CD-1A72-4CFA-9EC8-8CD4A7766515}" destId="{F6C28023-7683-4422-9DCA-4EB1DD0860A5}" srcOrd="2" destOrd="0" presId="urn:microsoft.com/office/officeart/2008/layout/NameandTitleOrganizationalChart"/>
    <dgm:cxn modelId="{6AD8E6F2-1882-41B1-BBDD-A578839EDD19}" type="presParOf" srcId="{F8D29D63-7322-4C72-9C42-75A4DA957DBF}" destId="{2FC8C412-5D66-422A-AC97-0E96CDDF1D62}" srcOrd="2" destOrd="0" presId="urn:microsoft.com/office/officeart/2008/layout/NameandTitleOrganizationalChart"/>
    <dgm:cxn modelId="{6BCAB9A9-7D1D-43F1-9560-A04D4E72ECCA}" type="presParOf" srcId="{1053F78A-1376-4FA1-9818-BDC18EEA66C3}" destId="{AF8C09E4-EA3F-435D-A025-A323DB9F4E23}" srcOrd="2" destOrd="0" presId="urn:microsoft.com/office/officeart/2008/layout/NameandTitleOrganizationalChart"/>
    <dgm:cxn modelId="{331BE5AB-6DCA-4AC5-9363-92DE37C04382}" type="presParOf" srcId="{AF8C09E4-EA3F-435D-A025-A323DB9F4E23}" destId="{34252377-3EB6-41D3-8968-00B063613604}" srcOrd="0" destOrd="0" presId="urn:microsoft.com/office/officeart/2008/layout/NameandTitleOrganizationalChart"/>
    <dgm:cxn modelId="{9544151D-F3BF-4BA3-AC8A-2036F8553BFA}" type="presParOf" srcId="{AF8C09E4-EA3F-435D-A025-A323DB9F4E23}" destId="{5B82ECA0-CD27-47DE-93BB-107AE8FECD59}" srcOrd="1" destOrd="0" presId="urn:microsoft.com/office/officeart/2008/layout/NameandTitleOrganizationalChart"/>
    <dgm:cxn modelId="{34C5E614-7C9B-422E-B70C-A465AAD72969}" type="presParOf" srcId="{5B82ECA0-CD27-47DE-93BB-107AE8FECD59}" destId="{1EFAA791-A2D7-441A-A64A-751974FC5199}" srcOrd="0" destOrd="0" presId="urn:microsoft.com/office/officeart/2008/layout/NameandTitleOrganizationalChart"/>
    <dgm:cxn modelId="{A9EBAEFA-B383-4D03-86E1-C2F25E078850}" type="presParOf" srcId="{1EFAA791-A2D7-441A-A64A-751974FC5199}" destId="{8D2EEEF2-B05D-4487-9178-51C502294EFD}" srcOrd="0" destOrd="0" presId="urn:microsoft.com/office/officeart/2008/layout/NameandTitleOrganizationalChart"/>
    <dgm:cxn modelId="{473B088B-8EE9-429D-959A-1A93874BE34B}" type="presParOf" srcId="{1EFAA791-A2D7-441A-A64A-751974FC5199}" destId="{21603A6A-3CE4-41F3-B419-93D47A14DE1A}" srcOrd="1" destOrd="0" presId="urn:microsoft.com/office/officeart/2008/layout/NameandTitleOrganizationalChart"/>
    <dgm:cxn modelId="{D1EB4FE0-72F1-4DE2-A0D7-0E7DEBA20DAA}" type="presParOf" srcId="{1EFAA791-A2D7-441A-A64A-751974FC5199}" destId="{4D3D375E-E316-4E4C-B538-4746D52C46DA}" srcOrd="2" destOrd="0" presId="urn:microsoft.com/office/officeart/2008/layout/NameandTitleOrganizationalChart"/>
    <dgm:cxn modelId="{060AABED-6A37-463C-83DB-C5D949A2D1C6}" type="presParOf" srcId="{5B82ECA0-CD27-47DE-93BB-107AE8FECD59}" destId="{2A77D245-DA72-43AF-9ACC-4F82FA62C6A0}" srcOrd="1" destOrd="0" presId="urn:microsoft.com/office/officeart/2008/layout/NameandTitleOrganizationalChart"/>
    <dgm:cxn modelId="{BCA42735-E662-4CA0-9995-0C6300D1B43C}" type="presParOf" srcId="{5B82ECA0-CD27-47DE-93BB-107AE8FECD59}" destId="{A01CEFEB-DF14-4AB1-B2DA-08047FC831A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08724-8BF8-4D2C-AD1E-C53881E8022D}">
      <dsp:nvSpPr>
        <dsp:cNvPr id="0" name=""/>
        <dsp:cNvSpPr/>
      </dsp:nvSpPr>
      <dsp:spPr>
        <a:xfrm>
          <a:off x="0" y="148630"/>
          <a:ext cx="6068786" cy="9547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/>
            <a:t>An electronics shop web application with special features</a:t>
          </a:r>
          <a:endParaRPr lang="en-US" sz="2400" kern="1200" dirty="0"/>
        </a:p>
      </dsp:txBody>
      <dsp:txXfrm>
        <a:off x="46606" y="195236"/>
        <a:ext cx="5975574" cy="861507"/>
      </dsp:txXfrm>
    </dsp:sp>
    <dsp:sp modelId="{3EF5D1AA-C117-49EA-83C8-9E2BA295A70F}">
      <dsp:nvSpPr>
        <dsp:cNvPr id="0" name=""/>
        <dsp:cNvSpPr/>
      </dsp:nvSpPr>
      <dsp:spPr>
        <a:xfrm>
          <a:off x="0" y="1103350"/>
          <a:ext cx="6068786" cy="367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68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>
              <a:latin typeface="+mn-lt"/>
            </a:rPr>
            <a:t>Data export feature to CSV, Excel and PDF</a:t>
          </a:r>
          <a:r>
            <a:rPr lang="vi-VN" sz="1900" kern="1200" dirty="0">
              <a:latin typeface="+mn-lt"/>
            </a:rPr>
            <a:t> </a:t>
          </a:r>
          <a:r>
            <a:rPr lang="vi-VN" sz="1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directly on the site </a:t>
          </a:r>
          <a:r>
            <a:rPr lang="en-US" sz="19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except sensitive fields (e.g.,. password) if has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BCrypt password encoder provided by Spring Security</a:t>
          </a:r>
          <a:endParaRPr lang="en-US" sz="19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Customize flexible homepage on website (No need to configure on code) for authorized users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Manage mail server (STMP) setting and email template customization for verify customer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</a:t>
          </a:r>
          <a:r>
            <a:rPr lang="en-US" sz="1900" i="0" kern="1200" dirty="0"/>
            <a:t>ntegrate payment method (PayPal / Stripe)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Integrate chatbot (If can)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 dirty="0"/>
            <a:t>Integrate real-time chat app using WebSocket</a:t>
          </a:r>
          <a:r>
            <a:rPr lang="en-US" sz="1900" kern="1200" dirty="0"/>
            <a:t> (If can)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D</a:t>
          </a:r>
          <a:r>
            <a:rPr lang="en-US" sz="1900" i="0" kern="1200" dirty="0"/>
            <a:t>eploy on Heroku cloud platform, with uploaded files stored on Amazon S3 server</a:t>
          </a:r>
          <a:endParaRPr lang="en-US" sz="1900" kern="1200" dirty="0"/>
        </a:p>
      </dsp:txBody>
      <dsp:txXfrm>
        <a:off x="0" y="1103350"/>
        <a:ext cx="6068786" cy="3676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CBBF-178B-41E0-B343-DB1EA703A835}">
      <dsp:nvSpPr>
        <dsp:cNvPr id="0" name=""/>
        <dsp:cNvSpPr/>
      </dsp:nvSpPr>
      <dsp:spPr>
        <a:xfrm>
          <a:off x="1777" y="66268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 dirty="0"/>
            <a:t>Spring framework development with Spring Boot</a:t>
          </a:r>
          <a:endParaRPr lang="en-US" sz="1000" kern="1200" dirty="0"/>
        </a:p>
      </dsp:txBody>
      <dsp:txXfrm>
        <a:off x="1777" y="66268"/>
        <a:ext cx="1410518" cy="846311"/>
      </dsp:txXfrm>
    </dsp:sp>
    <dsp:sp modelId="{84F8FBC7-7275-41EE-9817-EEF2FDE790B5}">
      <dsp:nvSpPr>
        <dsp:cNvPr id="0" name=""/>
        <dsp:cNvSpPr/>
      </dsp:nvSpPr>
      <dsp:spPr>
        <a:xfrm>
          <a:off x="1553348" y="66268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Spring Data JPA and Hibernate framework</a:t>
          </a:r>
          <a:endParaRPr lang="en-US" sz="1000" kern="1200"/>
        </a:p>
      </dsp:txBody>
      <dsp:txXfrm>
        <a:off x="1553348" y="66268"/>
        <a:ext cx="1410518" cy="846311"/>
      </dsp:txXfrm>
    </dsp:sp>
    <dsp:sp modelId="{67006499-3BFC-4FA8-8D64-5EFFF0E3F8EE}">
      <dsp:nvSpPr>
        <dsp:cNvPr id="0" name=""/>
        <dsp:cNvSpPr/>
      </dsp:nvSpPr>
      <dsp:spPr>
        <a:xfrm>
          <a:off x="3104918" y="66268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Spring Security for authentication and authorization</a:t>
          </a:r>
          <a:endParaRPr lang="en-US" sz="1000" kern="1200"/>
        </a:p>
      </dsp:txBody>
      <dsp:txXfrm>
        <a:off x="3104918" y="66268"/>
        <a:ext cx="1410518" cy="846311"/>
      </dsp:txXfrm>
    </dsp:sp>
    <dsp:sp modelId="{EB790EB6-A1B8-473F-8C0A-CA9504EA3B7D}">
      <dsp:nvSpPr>
        <dsp:cNvPr id="0" name=""/>
        <dsp:cNvSpPr/>
      </dsp:nvSpPr>
      <dsp:spPr>
        <a:xfrm>
          <a:off x="4656489" y="66268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 dirty="0"/>
            <a:t>Spring OAuth 2.0 for social login with Facebook, Google, Twitter, LinkedIn and Okta accounts</a:t>
          </a:r>
          <a:endParaRPr lang="en-US" sz="1000" kern="1200" dirty="0"/>
        </a:p>
      </dsp:txBody>
      <dsp:txXfrm>
        <a:off x="4656489" y="66268"/>
        <a:ext cx="1410518" cy="846311"/>
      </dsp:txXfrm>
    </dsp:sp>
    <dsp:sp modelId="{371ABF67-4002-444A-AE2E-9CAD47BE55F2}">
      <dsp:nvSpPr>
        <dsp:cNvPr id="0" name=""/>
        <dsp:cNvSpPr/>
      </dsp:nvSpPr>
      <dsp:spPr>
        <a:xfrm>
          <a:off x="1777" y="1053631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Spring Mail for sending customer registration confirmation and order confirmation</a:t>
          </a:r>
          <a:endParaRPr lang="en-US" sz="1000" kern="1200"/>
        </a:p>
      </dsp:txBody>
      <dsp:txXfrm>
        <a:off x="1777" y="1053631"/>
        <a:ext cx="1410518" cy="846311"/>
      </dsp:txXfrm>
    </dsp:sp>
    <dsp:sp modelId="{8345785B-69CA-4F5E-8FC3-D31852769378}">
      <dsp:nvSpPr>
        <dsp:cNvPr id="0" name=""/>
        <dsp:cNvSpPr/>
      </dsp:nvSpPr>
      <dsp:spPr>
        <a:xfrm>
          <a:off x="1553348" y="1053631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 dirty="0"/>
            <a:t>Rolling file logging with </a:t>
          </a:r>
          <a:r>
            <a:rPr lang="en-US" sz="1000" i="0" kern="1200" dirty="0" err="1"/>
            <a:t>Logback</a:t>
          </a:r>
          <a:r>
            <a:rPr lang="en-US" sz="1000" i="0" kern="1200" dirty="0"/>
            <a:t> framework in Spring Boot</a:t>
          </a:r>
          <a:endParaRPr lang="en-US" sz="1000" kern="1200" dirty="0"/>
        </a:p>
      </dsp:txBody>
      <dsp:txXfrm>
        <a:off x="1553348" y="1053631"/>
        <a:ext cx="1410518" cy="846311"/>
      </dsp:txXfrm>
    </dsp:sp>
    <dsp:sp modelId="{2BCEBB7A-90AE-43F6-9920-DA04ED4DA5D9}">
      <dsp:nvSpPr>
        <dsp:cNvPr id="0" name=""/>
        <dsp:cNvSpPr/>
      </dsp:nvSpPr>
      <dsp:spPr>
        <a:xfrm>
          <a:off x="3104918" y="1053631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PayPal Checkout API &amp; Stripe API for capturing payment from customer</a:t>
          </a:r>
          <a:endParaRPr lang="en-US" sz="1000" kern="1200"/>
        </a:p>
      </dsp:txBody>
      <dsp:txXfrm>
        <a:off x="3104918" y="1053631"/>
        <a:ext cx="1410518" cy="846311"/>
      </dsp:txXfrm>
    </dsp:sp>
    <dsp:sp modelId="{49E251D8-753B-4942-BA72-326864AB28E2}">
      <dsp:nvSpPr>
        <dsp:cNvPr id="0" name=""/>
        <dsp:cNvSpPr/>
      </dsp:nvSpPr>
      <dsp:spPr>
        <a:xfrm>
          <a:off x="4656489" y="1053631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Google Chart API for drawing charts of sales report</a:t>
          </a:r>
          <a:endParaRPr lang="en-US" sz="1000" kern="1200"/>
        </a:p>
      </dsp:txBody>
      <dsp:txXfrm>
        <a:off x="4656489" y="1053631"/>
        <a:ext cx="1410518" cy="846311"/>
      </dsp:txXfrm>
    </dsp:sp>
    <dsp:sp modelId="{60382469-1B27-4A29-BC0A-ED1F0CBD002D}">
      <dsp:nvSpPr>
        <dsp:cNvPr id="0" name=""/>
        <dsp:cNvSpPr/>
      </dsp:nvSpPr>
      <dsp:spPr>
        <a:xfrm>
          <a:off x="1777" y="2040994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JUnit, AssertJ and Mockito in unit testing</a:t>
          </a:r>
          <a:endParaRPr lang="en-US" sz="1000" kern="1200"/>
        </a:p>
      </dsp:txBody>
      <dsp:txXfrm>
        <a:off x="1777" y="2040994"/>
        <a:ext cx="1410518" cy="846311"/>
      </dsp:txXfrm>
    </dsp:sp>
    <dsp:sp modelId="{A156B141-2719-42CE-8290-9C3A336A9AA7}">
      <dsp:nvSpPr>
        <dsp:cNvPr id="0" name=""/>
        <dsp:cNvSpPr/>
      </dsp:nvSpPr>
      <dsp:spPr>
        <a:xfrm>
          <a:off x="1553348" y="2040994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Spring RESTful Webservices</a:t>
          </a:r>
          <a:endParaRPr lang="en-US" sz="1000" kern="1200"/>
        </a:p>
      </dsp:txBody>
      <dsp:txXfrm>
        <a:off x="1553348" y="2040994"/>
        <a:ext cx="1410518" cy="846311"/>
      </dsp:txXfrm>
    </dsp:sp>
    <dsp:sp modelId="{BF12385F-C865-46EC-8932-32CC40BB4978}">
      <dsp:nvSpPr>
        <dsp:cNvPr id="0" name=""/>
        <dsp:cNvSpPr/>
      </dsp:nvSpPr>
      <dsp:spPr>
        <a:xfrm>
          <a:off x="3104918" y="2040994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HTML5, CSS3, Bootstrap, Font </a:t>
          </a:r>
          <a:r>
            <a:rPr lang="en-US" sz="1000" kern="1200"/>
            <a:t>A</a:t>
          </a:r>
          <a:r>
            <a:rPr lang="en-US" sz="1000" i="0" kern="1200"/>
            <a:t>wesome and jQuery</a:t>
          </a:r>
          <a:endParaRPr lang="en-US" sz="1000" kern="1200"/>
        </a:p>
      </dsp:txBody>
      <dsp:txXfrm>
        <a:off x="3104918" y="2040994"/>
        <a:ext cx="1410518" cy="846311"/>
      </dsp:txXfrm>
    </dsp:sp>
    <dsp:sp modelId="{8D18357F-9FF9-412E-B665-28560E6D9566}">
      <dsp:nvSpPr>
        <dsp:cNvPr id="0" name=""/>
        <dsp:cNvSpPr/>
      </dsp:nvSpPr>
      <dsp:spPr>
        <a:xfrm>
          <a:off x="4656489" y="2040994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Thymeleaf template engine</a:t>
          </a:r>
          <a:endParaRPr lang="en-US" sz="1000" kern="1200"/>
        </a:p>
      </dsp:txBody>
      <dsp:txXfrm>
        <a:off x="4656489" y="2040994"/>
        <a:ext cx="1410518" cy="846311"/>
      </dsp:txXfrm>
    </dsp:sp>
    <dsp:sp modelId="{2542A618-51FB-48A0-8441-3EE18A904D63}">
      <dsp:nvSpPr>
        <dsp:cNvPr id="0" name=""/>
        <dsp:cNvSpPr/>
      </dsp:nvSpPr>
      <dsp:spPr>
        <a:xfrm>
          <a:off x="1777" y="3028357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Amazon S3 APIs</a:t>
          </a:r>
          <a:endParaRPr lang="en-US" sz="1000" kern="1200"/>
        </a:p>
      </dsp:txBody>
      <dsp:txXfrm>
        <a:off x="1777" y="3028357"/>
        <a:ext cx="1410518" cy="846311"/>
      </dsp:txXfrm>
    </dsp:sp>
    <dsp:sp modelId="{1288149E-C677-49ED-AE61-5CED946BC9AD}">
      <dsp:nvSpPr>
        <dsp:cNvPr id="0" name=""/>
        <dsp:cNvSpPr/>
      </dsp:nvSpPr>
      <dsp:spPr>
        <a:xfrm>
          <a:off x="1553348" y="3028357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0" kern="1200"/>
            <a:t>Deployment on Heroku (AWS)</a:t>
          </a:r>
          <a:endParaRPr lang="en-US" sz="1000" kern="1200"/>
        </a:p>
      </dsp:txBody>
      <dsp:txXfrm>
        <a:off x="1553348" y="3028357"/>
        <a:ext cx="1410518" cy="846311"/>
      </dsp:txXfrm>
    </dsp:sp>
    <dsp:sp modelId="{DA346CD7-F5C5-4955-AD1A-030341978421}">
      <dsp:nvSpPr>
        <dsp:cNvPr id="0" name=""/>
        <dsp:cNvSpPr/>
      </dsp:nvSpPr>
      <dsp:spPr>
        <a:xfrm>
          <a:off x="3104918" y="3028357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Oracle RDBMS</a:t>
          </a:r>
        </a:p>
      </dsp:txBody>
      <dsp:txXfrm>
        <a:off x="3104918" y="3028357"/>
        <a:ext cx="1410518" cy="846311"/>
      </dsp:txXfrm>
    </dsp:sp>
    <dsp:sp modelId="{99103FBB-CB31-45DB-847B-24B68D838A5A}">
      <dsp:nvSpPr>
        <dsp:cNvPr id="0" name=""/>
        <dsp:cNvSpPr/>
      </dsp:nvSpPr>
      <dsp:spPr>
        <a:xfrm>
          <a:off x="4656489" y="3028357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IntelliJ IDEA</a:t>
          </a:r>
        </a:p>
      </dsp:txBody>
      <dsp:txXfrm>
        <a:off x="4656489" y="3028357"/>
        <a:ext cx="1410518" cy="846311"/>
      </dsp:txXfrm>
    </dsp:sp>
    <dsp:sp modelId="{7CBB458C-0C04-43CA-AAE0-E4E1496E3B8D}">
      <dsp:nvSpPr>
        <dsp:cNvPr id="0" name=""/>
        <dsp:cNvSpPr/>
      </dsp:nvSpPr>
      <dsp:spPr>
        <a:xfrm>
          <a:off x="2329133" y="4015720"/>
          <a:ext cx="1410518" cy="8463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Lombok</a:t>
          </a:r>
        </a:p>
      </dsp:txBody>
      <dsp:txXfrm>
        <a:off x="2329133" y="4015720"/>
        <a:ext cx="1410518" cy="8463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9D76E-657F-42BB-B2AD-303571555504}">
      <dsp:nvSpPr>
        <dsp:cNvPr id="0" name=""/>
        <dsp:cNvSpPr/>
      </dsp:nvSpPr>
      <dsp:spPr>
        <a:xfrm>
          <a:off x="0" y="3572220"/>
          <a:ext cx="3427001" cy="33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Database</a:t>
          </a:r>
          <a:endParaRPr lang="vi-VN" sz="1100" kern="1200"/>
        </a:p>
      </dsp:txBody>
      <dsp:txXfrm>
        <a:off x="0" y="3572220"/>
        <a:ext cx="3427001" cy="334939"/>
      </dsp:txXfrm>
    </dsp:sp>
    <dsp:sp modelId="{3D36BD23-3882-4499-9B30-CA7CFA6D02A4}">
      <dsp:nvSpPr>
        <dsp:cNvPr id="0" name=""/>
        <dsp:cNvSpPr/>
      </dsp:nvSpPr>
      <dsp:spPr>
        <a:xfrm rot="10800000">
          <a:off x="0" y="3062106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JDBC Driver</a:t>
          </a:r>
          <a:endParaRPr lang="vi-VN" sz="1100" kern="1200"/>
        </a:p>
      </dsp:txBody>
      <dsp:txXfrm rot="10800000">
        <a:off x="0" y="3062106"/>
        <a:ext cx="3427001" cy="334721"/>
      </dsp:txXfrm>
    </dsp:sp>
    <dsp:sp modelId="{7719D476-BDD5-425E-91DD-D5C7692EDA60}">
      <dsp:nvSpPr>
        <dsp:cNvPr id="0" name=""/>
        <dsp:cNvSpPr/>
      </dsp:nvSpPr>
      <dsp:spPr>
        <a:xfrm rot="10800000">
          <a:off x="0" y="2551993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Hibernate Framework</a:t>
          </a:r>
          <a:endParaRPr lang="vi-VN" sz="1100" kern="1200"/>
        </a:p>
      </dsp:txBody>
      <dsp:txXfrm rot="10800000">
        <a:off x="0" y="2551993"/>
        <a:ext cx="3427001" cy="334721"/>
      </dsp:txXfrm>
    </dsp:sp>
    <dsp:sp modelId="{46168AC9-CB3C-4CE0-ADD3-DEEC4680DD06}">
      <dsp:nvSpPr>
        <dsp:cNvPr id="0" name=""/>
        <dsp:cNvSpPr/>
      </dsp:nvSpPr>
      <dsp:spPr>
        <a:xfrm rot="10800000">
          <a:off x="0" y="2041879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Spring Data JPA</a:t>
          </a:r>
          <a:endParaRPr lang="vi-VN" sz="1100" kern="1200"/>
        </a:p>
      </dsp:txBody>
      <dsp:txXfrm rot="10800000">
        <a:off x="0" y="2041879"/>
        <a:ext cx="3427001" cy="334721"/>
      </dsp:txXfrm>
    </dsp:sp>
    <dsp:sp modelId="{F6540740-C77D-41D8-ABC8-477C71C9ECB5}">
      <dsp:nvSpPr>
        <dsp:cNvPr id="0" name=""/>
        <dsp:cNvSpPr/>
      </dsp:nvSpPr>
      <dsp:spPr>
        <a:xfrm rot="10800000">
          <a:off x="0" y="1531766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Repository (Entities, Interfaces &amp; DTO)</a:t>
          </a:r>
          <a:endParaRPr lang="vi-VN" sz="1100" kern="1200"/>
        </a:p>
      </dsp:txBody>
      <dsp:txXfrm rot="10800000">
        <a:off x="0" y="1531766"/>
        <a:ext cx="3427001" cy="334721"/>
      </dsp:txXfrm>
    </dsp:sp>
    <dsp:sp modelId="{3271B92D-8D1A-4B80-89AC-19A210F0EB8B}">
      <dsp:nvSpPr>
        <dsp:cNvPr id="0" name=""/>
        <dsp:cNvSpPr/>
      </dsp:nvSpPr>
      <dsp:spPr>
        <a:xfrm rot="10800000">
          <a:off x="0" y="1021652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Service (Logic Business Classes)</a:t>
          </a:r>
          <a:endParaRPr lang="vi-VN" sz="1100" kern="1200"/>
        </a:p>
      </dsp:txBody>
      <dsp:txXfrm rot="10800000">
        <a:off x="0" y="1021652"/>
        <a:ext cx="3427001" cy="334721"/>
      </dsp:txXfrm>
    </dsp:sp>
    <dsp:sp modelId="{91EE857C-F676-4E31-90D9-DF5BB31FB5F5}">
      <dsp:nvSpPr>
        <dsp:cNvPr id="0" name=""/>
        <dsp:cNvSpPr/>
      </dsp:nvSpPr>
      <dsp:spPr>
        <a:xfrm rot="10800000">
          <a:off x="0" y="511539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Controller (MVC, REST)</a:t>
          </a:r>
          <a:endParaRPr lang="vi-VN" sz="1100" kern="1200" dirty="0"/>
        </a:p>
      </dsp:txBody>
      <dsp:txXfrm rot="10800000">
        <a:off x="0" y="511539"/>
        <a:ext cx="3427001" cy="334721"/>
      </dsp:txXfrm>
    </dsp:sp>
    <dsp:sp modelId="{08E10A93-673E-41B6-ABEA-7817425FB522}">
      <dsp:nvSpPr>
        <dsp:cNvPr id="0" name=""/>
        <dsp:cNvSpPr/>
      </dsp:nvSpPr>
      <dsp:spPr>
        <a:xfrm rot="10800000">
          <a:off x="0" y="1426"/>
          <a:ext cx="3427001" cy="515137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View (</a:t>
          </a:r>
          <a:r>
            <a:rPr lang="en-US" sz="1100" kern="1200" dirty="0" err="1"/>
            <a:t>Thymeleaf</a:t>
          </a:r>
          <a:r>
            <a:rPr lang="en-US" sz="1100" kern="1200" dirty="0"/>
            <a:t>, HTML…)</a:t>
          </a:r>
          <a:endParaRPr lang="vi-VN" sz="1100" kern="1200" dirty="0"/>
        </a:p>
      </dsp:txBody>
      <dsp:txXfrm rot="10800000">
        <a:off x="0" y="1426"/>
        <a:ext cx="3427001" cy="334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52377-3EB6-41D3-8968-00B063613604}">
      <dsp:nvSpPr>
        <dsp:cNvPr id="0" name=""/>
        <dsp:cNvSpPr/>
      </dsp:nvSpPr>
      <dsp:spPr>
        <a:xfrm>
          <a:off x="3668890" y="928480"/>
          <a:ext cx="305641" cy="998512"/>
        </a:xfrm>
        <a:custGeom>
          <a:avLst/>
          <a:gdLst/>
          <a:ahLst/>
          <a:cxnLst/>
          <a:rect l="0" t="0" r="0" b="0"/>
          <a:pathLst>
            <a:path>
              <a:moveTo>
                <a:pt x="305641" y="0"/>
              </a:moveTo>
              <a:lnTo>
                <a:pt x="305641" y="998512"/>
              </a:lnTo>
              <a:lnTo>
                <a:pt x="0" y="99851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905BC-A5E4-4627-8132-866AEAFD109C}">
      <dsp:nvSpPr>
        <dsp:cNvPr id="0" name=""/>
        <dsp:cNvSpPr/>
      </dsp:nvSpPr>
      <dsp:spPr>
        <a:xfrm>
          <a:off x="3974531" y="3851961"/>
          <a:ext cx="1200324" cy="535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112"/>
              </a:lnTo>
              <a:lnTo>
                <a:pt x="1200324" y="319112"/>
              </a:lnTo>
              <a:lnTo>
                <a:pt x="1200324" y="5352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565D6-1DFA-4939-8E16-F2ABC8876E10}">
      <dsp:nvSpPr>
        <dsp:cNvPr id="0" name=""/>
        <dsp:cNvSpPr/>
      </dsp:nvSpPr>
      <dsp:spPr>
        <a:xfrm>
          <a:off x="2774206" y="3851961"/>
          <a:ext cx="1200324" cy="535285"/>
        </a:xfrm>
        <a:custGeom>
          <a:avLst/>
          <a:gdLst/>
          <a:ahLst/>
          <a:cxnLst/>
          <a:rect l="0" t="0" r="0" b="0"/>
          <a:pathLst>
            <a:path>
              <a:moveTo>
                <a:pt x="1200324" y="0"/>
              </a:moveTo>
              <a:lnTo>
                <a:pt x="1200324" y="319112"/>
              </a:lnTo>
              <a:lnTo>
                <a:pt x="0" y="319112"/>
              </a:lnTo>
              <a:lnTo>
                <a:pt x="0" y="5352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4F453-78F9-49BD-902B-B1C9F3E8398F}">
      <dsp:nvSpPr>
        <dsp:cNvPr id="0" name=""/>
        <dsp:cNvSpPr/>
      </dsp:nvSpPr>
      <dsp:spPr>
        <a:xfrm>
          <a:off x="3928811" y="928480"/>
          <a:ext cx="91440" cy="19970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970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F0552-381C-4132-9D7B-337BA60219F5}">
      <dsp:nvSpPr>
        <dsp:cNvPr id="0" name=""/>
        <dsp:cNvSpPr/>
      </dsp:nvSpPr>
      <dsp:spPr>
        <a:xfrm>
          <a:off x="3079847" y="2025"/>
          <a:ext cx="1789367" cy="9264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0733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Webapp</a:t>
          </a:r>
          <a:endParaRPr lang="vi-VN" sz="2700" kern="1200" dirty="0"/>
        </a:p>
      </dsp:txBody>
      <dsp:txXfrm>
        <a:off x="3079847" y="2025"/>
        <a:ext cx="1789367" cy="926455"/>
      </dsp:txXfrm>
    </dsp:sp>
    <dsp:sp modelId="{D658739A-41FF-40CD-9120-878298D90AF6}">
      <dsp:nvSpPr>
        <dsp:cNvPr id="0" name=""/>
        <dsp:cNvSpPr/>
      </dsp:nvSpPr>
      <dsp:spPr>
        <a:xfrm>
          <a:off x="3437721" y="722602"/>
          <a:ext cx="1610430" cy="30881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pom.xml</a:t>
          </a:r>
          <a:endParaRPr lang="vi-VN" sz="2000" kern="1200" dirty="0"/>
        </a:p>
      </dsp:txBody>
      <dsp:txXfrm>
        <a:off x="3437721" y="722602"/>
        <a:ext cx="1610430" cy="308818"/>
      </dsp:txXfrm>
    </dsp:sp>
    <dsp:sp modelId="{D53031FF-EFD4-45E6-884B-1D349F693A98}">
      <dsp:nvSpPr>
        <dsp:cNvPr id="0" name=""/>
        <dsp:cNvSpPr/>
      </dsp:nvSpPr>
      <dsp:spPr>
        <a:xfrm>
          <a:off x="3079847" y="2925506"/>
          <a:ext cx="1789367" cy="9264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0733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Site Module</a:t>
          </a:r>
          <a:endParaRPr lang="vi-VN" sz="2700" kern="1200" dirty="0"/>
        </a:p>
      </dsp:txBody>
      <dsp:txXfrm>
        <a:off x="3079847" y="2925506"/>
        <a:ext cx="1789367" cy="926455"/>
      </dsp:txXfrm>
    </dsp:sp>
    <dsp:sp modelId="{6DCF9164-6BF3-4EA5-B228-A8F6B0F9CD5C}">
      <dsp:nvSpPr>
        <dsp:cNvPr id="0" name=""/>
        <dsp:cNvSpPr/>
      </dsp:nvSpPr>
      <dsp:spPr>
        <a:xfrm>
          <a:off x="3437721" y="3646082"/>
          <a:ext cx="1610430" cy="30881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Common dependencies </a:t>
          </a:r>
          <a:endParaRPr lang="vi-VN" sz="800" kern="1200" dirty="0"/>
        </a:p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between sites </a:t>
          </a:r>
          <a:endParaRPr lang="vi-VN" sz="800" kern="1200" dirty="0"/>
        </a:p>
      </dsp:txBody>
      <dsp:txXfrm>
        <a:off x="3437721" y="3646082"/>
        <a:ext cx="1610430" cy="308818"/>
      </dsp:txXfrm>
    </dsp:sp>
    <dsp:sp modelId="{E1B327EB-89F9-48FF-9FD2-FDFF019D513A}">
      <dsp:nvSpPr>
        <dsp:cNvPr id="0" name=""/>
        <dsp:cNvSpPr/>
      </dsp:nvSpPr>
      <dsp:spPr>
        <a:xfrm>
          <a:off x="1879523" y="4387246"/>
          <a:ext cx="1789367" cy="9264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0733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Admin Site Module</a:t>
          </a:r>
          <a:endParaRPr lang="vi-VN" sz="2700" kern="1200" dirty="0"/>
        </a:p>
      </dsp:txBody>
      <dsp:txXfrm>
        <a:off x="1879523" y="4387246"/>
        <a:ext cx="1789367" cy="926455"/>
      </dsp:txXfrm>
    </dsp:sp>
    <dsp:sp modelId="{0ACF5167-9A1C-4639-9BCB-ED7C0D331314}">
      <dsp:nvSpPr>
        <dsp:cNvPr id="0" name=""/>
        <dsp:cNvSpPr/>
      </dsp:nvSpPr>
      <dsp:spPr>
        <a:xfrm>
          <a:off x="2237396" y="5107822"/>
          <a:ext cx="1610430" cy="30881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Code for admin page</a:t>
          </a:r>
          <a:endParaRPr lang="vi-VN" sz="1400" kern="1200" dirty="0"/>
        </a:p>
      </dsp:txBody>
      <dsp:txXfrm>
        <a:off x="2237396" y="5107822"/>
        <a:ext cx="1610430" cy="308818"/>
      </dsp:txXfrm>
    </dsp:sp>
    <dsp:sp modelId="{99A649AD-B29F-46D0-AD66-5DFB91A6BE2C}">
      <dsp:nvSpPr>
        <dsp:cNvPr id="0" name=""/>
        <dsp:cNvSpPr/>
      </dsp:nvSpPr>
      <dsp:spPr>
        <a:xfrm>
          <a:off x="4280172" y="4387246"/>
          <a:ext cx="1789367" cy="9264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0733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Shop Site Module</a:t>
          </a:r>
          <a:endParaRPr lang="vi-VN" sz="2700" kern="1200" dirty="0"/>
        </a:p>
      </dsp:txBody>
      <dsp:txXfrm>
        <a:off x="4280172" y="4387246"/>
        <a:ext cx="1789367" cy="926455"/>
      </dsp:txXfrm>
    </dsp:sp>
    <dsp:sp modelId="{5B441DD2-29C2-41E6-B321-614AABBC1297}">
      <dsp:nvSpPr>
        <dsp:cNvPr id="0" name=""/>
        <dsp:cNvSpPr/>
      </dsp:nvSpPr>
      <dsp:spPr>
        <a:xfrm>
          <a:off x="4638046" y="5107822"/>
          <a:ext cx="1610430" cy="30881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Code for shop page</a:t>
          </a:r>
          <a:endParaRPr lang="vi-VN" sz="1500" kern="1200" dirty="0"/>
        </a:p>
      </dsp:txBody>
      <dsp:txXfrm>
        <a:off x="4638046" y="5107822"/>
        <a:ext cx="1610430" cy="308818"/>
      </dsp:txXfrm>
    </dsp:sp>
    <dsp:sp modelId="{8D2EEEF2-B05D-4487-9178-51C502294EFD}">
      <dsp:nvSpPr>
        <dsp:cNvPr id="0" name=""/>
        <dsp:cNvSpPr/>
      </dsp:nvSpPr>
      <dsp:spPr>
        <a:xfrm>
          <a:off x="1879523" y="1463766"/>
          <a:ext cx="1789367" cy="92645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0733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Common Module</a:t>
          </a:r>
          <a:endParaRPr lang="vi-VN" sz="2700" kern="1200" dirty="0"/>
        </a:p>
      </dsp:txBody>
      <dsp:txXfrm>
        <a:off x="1879523" y="1463766"/>
        <a:ext cx="1789367" cy="926455"/>
      </dsp:txXfrm>
    </dsp:sp>
    <dsp:sp modelId="{21603A6A-3CE4-41F3-B419-93D47A14DE1A}">
      <dsp:nvSpPr>
        <dsp:cNvPr id="0" name=""/>
        <dsp:cNvSpPr/>
      </dsp:nvSpPr>
      <dsp:spPr>
        <a:xfrm>
          <a:off x="2237396" y="2184342"/>
          <a:ext cx="1610430" cy="30881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Shared library between sites</a:t>
          </a:r>
          <a:endParaRPr lang="vi-VN" sz="1000" kern="1200" dirty="0"/>
        </a:p>
      </dsp:txBody>
      <dsp:txXfrm>
        <a:off x="2237396" y="2184342"/>
        <a:ext cx="1610430" cy="308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2373C-0EFC-43E0-ACC9-FD07DD264F76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2D8E0-AFC4-455C-8B99-B34897197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30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5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9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1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40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8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6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7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3B7EE-91BA-4C04-A76C-84C928D1715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7E98F-263A-466F-B48D-BBBE0B8AD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3300" dirty="0">
                <a:latin typeface="Arial Black" panose="020B0A04020102020204" pitchFamily="34" charset="0"/>
              </a:rPr>
              <a:t>Design &amp; build a real-life electronics ecommerce shop web application using Spring Boot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phic 16" descr="Tools">
            <a:extLst>
              <a:ext uri="{FF2B5EF4-FFF2-40B4-BE49-F238E27FC236}">
                <a16:creationId xmlns:a16="http://schemas.microsoft.com/office/drawing/2014/main" id="{9AD543F9-26D1-5321-E067-04061467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4" descr="Pens and rulers">
            <a:extLst>
              <a:ext uri="{FF2B5EF4-FFF2-40B4-BE49-F238E27FC236}">
                <a16:creationId xmlns:a16="http://schemas.microsoft.com/office/drawing/2014/main" id="{0A05EB55-07E4-E4AA-A1FF-F42581603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atin typeface="Arial Black" panose="020B0A04020102020204" pitchFamily="34" charset="0"/>
              </a:rPr>
              <a:t>Project Design</a:t>
            </a:r>
            <a:endParaRPr lang="en-US" sz="5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3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6E5ABC6B-09F2-4FFB-A3D9-3EBFE21346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65774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7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op view of a circular staircase">
            <a:extLst>
              <a:ext uri="{FF2B5EF4-FFF2-40B4-BE49-F238E27FC236}">
                <a16:creationId xmlns:a16="http://schemas.microsoft.com/office/drawing/2014/main" id="{4FD56412-E421-2026-9A1C-4BD895ED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>
                <a:latin typeface="Arial Black" panose="020B0A04020102020204" pitchFamily="34" charset="0"/>
              </a:rPr>
              <a:t>Functional </a:t>
            </a:r>
            <a:br>
              <a:rPr lang="en-US" sz="4800">
                <a:latin typeface="Arial Black" panose="020B0A04020102020204" pitchFamily="34" charset="0"/>
              </a:rPr>
            </a:br>
            <a:r>
              <a:rPr lang="en-US" sz="4800">
                <a:latin typeface="Arial Black" panose="020B0A040201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6534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Backend Key Actors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944678"/>
            <a:ext cx="6155141" cy="49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Frontend Key Actors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707351"/>
            <a:ext cx="6155141" cy="34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9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Frontend &gt; Use cases for visitors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2179067"/>
            <a:ext cx="6155141" cy="25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7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Frontend &gt; Use cases for customers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502001"/>
            <a:ext cx="6155141" cy="38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2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Backend &gt; Use cases for editors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455838"/>
            <a:ext cx="6155141" cy="39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8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Backend &gt; Use cases for salespersons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678962"/>
            <a:ext cx="6155141" cy="35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4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Backend &gt; Use cases for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712696"/>
            <a:ext cx="6155141" cy="34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7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loorplan on a table">
            <a:extLst>
              <a:ext uri="{FF2B5EF4-FFF2-40B4-BE49-F238E27FC236}">
                <a16:creationId xmlns:a16="http://schemas.microsoft.com/office/drawing/2014/main" id="{4D6915CB-13C2-BC76-D840-51AD3D8C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>
                <a:latin typeface="Arial Black" panose="020B0A04020102020204" pitchFamily="34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5654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Backend &gt; Use cases for shippers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2148291"/>
            <a:ext cx="6155141" cy="25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8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Backend &gt; Use cases for administrators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2232924"/>
            <a:ext cx="6155141" cy="24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01" y="509587"/>
            <a:ext cx="7649239" cy="742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Use Cases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F3656BA-2625-4693-B93F-3D518681B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7" y="2072640"/>
            <a:ext cx="6138490" cy="4128135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Module</a:t>
            </a:r>
            <a:endParaRPr lang="en-US" sz="3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22330-F62C-49A3-845C-CD8C6388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73" y="2072640"/>
            <a:ext cx="5693978" cy="4128135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Authorization </a:t>
            </a: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Access Right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49CA6-DFE7-4187-B551-D1803BE07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2" y="3032969"/>
            <a:ext cx="10768181" cy="2207477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2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Category Module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5A060C4-94FD-433F-AF55-76D04950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45" y="2072640"/>
            <a:ext cx="7306435" cy="4128135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Brand Module</a:t>
            </a:r>
          </a:p>
        </p:txBody>
      </p:sp>
      <p:pic>
        <p:nvPicPr>
          <p:cNvPr id="7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86D6FEB-5CEB-4C9C-BA1F-DC5A6D2A0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2072640"/>
            <a:ext cx="7539973" cy="4128135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43B30B-28CD-45FB-BB81-30B5A1C5B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21" y="2072640"/>
            <a:ext cx="9224883" cy="4128135"/>
          </a:xfrm>
          <a:prstGeom prst="rect">
            <a:avLst/>
          </a:prstGeom>
        </p:spPr>
      </p:pic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6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Management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DF55198-BD19-4DA3-9A4A-1B893F53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71" y="2072640"/>
            <a:ext cx="8094383" cy="4128135"/>
          </a:xfrm>
          <a:prstGeom prst="rect">
            <a:avLst/>
          </a:prstGeom>
        </p:spPr>
      </p:pic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5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Authorization for Product Module</a:t>
            </a:r>
          </a:p>
        </p:txBody>
      </p:sp>
      <p:pic>
        <p:nvPicPr>
          <p:cNvPr id="9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554F6DFC-8C3A-40E1-A7D0-78D50E832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58" y="2072640"/>
            <a:ext cx="8690809" cy="4128135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5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kern="1200" dirty="0">
                <a:latin typeface="+mn-lt"/>
                <a:ea typeface="+mj-ea"/>
                <a:cs typeface="+mj-cs"/>
              </a:rPr>
              <a:t>D</a:t>
            </a:r>
            <a:r>
              <a:rPr lang="en-US" sz="2800" dirty="0">
                <a:latin typeface="+mn-lt"/>
              </a:rPr>
              <a:t>esign &amp; build</a:t>
            </a:r>
            <a:endParaRPr lang="en-US" kern="1200" dirty="0">
              <a:ea typeface="+mj-ea"/>
              <a:cs typeface="+mj-cs"/>
            </a:endParaRPr>
          </a:p>
        </p:txBody>
      </p: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61C3FAE1-CA71-4729-369D-9EB3A6BF5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350655"/>
              </p:ext>
            </p:extLst>
          </p:nvPr>
        </p:nvGraphicFramePr>
        <p:xfrm>
          <a:off x="5285014" y="964850"/>
          <a:ext cx="6068786" cy="492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2413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AC1E57-6A40-4ED8-A05D-8ECE66544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07" y="2072640"/>
            <a:ext cx="8877711" cy="4128135"/>
          </a:xfrm>
          <a:prstGeom prst="rect">
            <a:avLst/>
          </a:prstGeom>
        </p:spPr>
      </p:pic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8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Module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A77D05-6F89-4D0D-BE8E-E0535C4D2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69" y="2072640"/>
            <a:ext cx="6070786" cy="4128135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2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Customer Registration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0A1BA-9ACB-4201-A3F0-06C58F0CC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89" y="2402019"/>
            <a:ext cx="3390179" cy="3365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CE99F-D79D-487B-91B3-88556625F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8" y="3429000"/>
            <a:ext cx="6184936" cy="1345223"/>
          </a:xfrm>
          <a:prstGeom prst="rect">
            <a:avLst/>
          </a:prstGeom>
        </p:spPr>
      </p:pic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5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27B4D-70DC-412D-ACAD-1C066202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28" y="2072640"/>
            <a:ext cx="8339668" cy="4128135"/>
          </a:xfrm>
          <a:prstGeom prst="rect">
            <a:avLst/>
          </a:prstGeom>
        </p:spPr>
      </p:pic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Shopping Cart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9B12E-F250-456F-8E81-2B355F7D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93" y="2072640"/>
            <a:ext cx="7716138" cy="4128135"/>
          </a:xfrm>
          <a:prstGeom prst="rect">
            <a:avLst/>
          </a:prstGeom>
        </p:spPr>
      </p:pic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5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Module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5F94E-98A0-4EA6-9DF0-AEC45D1FC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49" y="2072640"/>
            <a:ext cx="4828227" cy="4128135"/>
          </a:xfrm>
          <a:prstGeom prst="rect">
            <a:avLst/>
          </a:prstGeom>
        </p:spPr>
      </p:pic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28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Order Management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A98F6-8EFA-4E3E-B540-7B8FD8BA7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42" y="2072640"/>
            <a:ext cx="7056641" cy="4128135"/>
          </a:xfrm>
          <a:prstGeom prst="rect">
            <a:avLst/>
          </a:prstGeom>
        </p:spPr>
      </p:pic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3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Management for Shipper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05320-9235-480C-B253-57BD7BA1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63" y="2072640"/>
            <a:ext cx="6500999" cy="4128135"/>
          </a:xfrm>
          <a:prstGeom prst="rect">
            <a:avLst/>
          </a:prstGeom>
        </p:spPr>
      </p:pic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04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FDC1F-FD03-48EA-903A-7EC89E90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 sz="3100" b="1" dirty="0">
                <a:sym typeface="Wingdings" panose="05000000000000000000" pitchFamily="2" charset="2"/>
              </a:rPr>
              <a:t>Order Management for Shipper  Understand Requirement</a:t>
            </a:r>
            <a:endParaRPr lang="en-US" sz="31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7AAEA-6715-42AD-BA1E-EFC01D94E18D}"/>
              </a:ext>
            </a:extLst>
          </p:cNvPr>
          <p:cNvGrpSpPr/>
          <p:nvPr/>
        </p:nvGrpSpPr>
        <p:grpSpPr>
          <a:xfrm>
            <a:off x="1050925" y="2399022"/>
            <a:ext cx="9810748" cy="3464413"/>
            <a:chOff x="841570" y="1999623"/>
            <a:chExt cx="10882085" cy="3842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98722A-EF74-4941-BE23-9C1557D3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11" y="1999623"/>
              <a:ext cx="700643" cy="6531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6A7E9-1FFD-44EA-A120-A058CB605D80}"/>
                </a:ext>
              </a:extLst>
            </p:cNvPr>
            <p:cNvSpPr txBox="1"/>
            <p:nvPr/>
          </p:nvSpPr>
          <p:spPr>
            <a:xfrm>
              <a:off x="1561854" y="2095361"/>
              <a:ext cx="8392619" cy="46166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/>
                <a:t>PICKED </a:t>
              </a:r>
              <a:r>
                <a:rPr lang="en-US" sz="2000">
                  <a:sym typeface="Wingdings" panose="05000000000000000000" pitchFamily="2" charset="2"/>
                </a:rPr>
                <a:t> set by a shipper when he picks the package for delivery</a:t>
              </a:r>
              <a:endParaRPr lang="en-US" sz="200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A1DC5B-712F-4D5C-9342-3D1DD449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70" y="3044652"/>
              <a:ext cx="700643" cy="6339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A3580B-49BB-4816-8891-7102819F5A6A}"/>
                </a:ext>
              </a:extLst>
            </p:cNvPr>
            <p:cNvSpPr txBox="1"/>
            <p:nvPr/>
          </p:nvSpPr>
          <p:spPr>
            <a:xfrm>
              <a:off x="1561853" y="3140390"/>
              <a:ext cx="10135339" cy="46166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/>
                <a:t>SHIPPING </a:t>
              </a:r>
              <a:r>
                <a:rPr lang="en-US" sz="2000">
                  <a:sym typeface="Wingdings" panose="05000000000000000000" pitchFamily="2" charset="2"/>
                </a:rPr>
                <a:t> set by the shipper when he is on the way to the recipient’s address</a:t>
              </a:r>
              <a:endParaRPr lang="en-US" sz="20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F55638-A2D2-492F-B270-B4CA16A8B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70" y="4070454"/>
              <a:ext cx="700643" cy="6531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791749-AD16-4EFF-A5F9-72731FABC693}"/>
                </a:ext>
              </a:extLst>
            </p:cNvPr>
            <p:cNvSpPr txBox="1"/>
            <p:nvPr/>
          </p:nvSpPr>
          <p:spPr>
            <a:xfrm>
              <a:off x="1561853" y="4166192"/>
              <a:ext cx="9994724" cy="46166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/>
                <a:t>DELIVERED </a:t>
              </a:r>
              <a:r>
                <a:rPr lang="en-US" sz="2000">
                  <a:sym typeface="Wingdings" panose="05000000000000000000" pitchFamily="2" charset="2"/>
                </a:rPr>
                <a:t> set by the shipper when he delivers the package to the recipient</a:t>
              </a:r>
              <a:endParaRPr lang="en-US" sz="200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50B329-D426-4221-B00C-67DC13D4E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11" y="5115483"/>
              <a:ext cx="682362" cy="7268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613AEB-3433-4A35-AAAA-237CDB0EA352}"/>
                </a:ext>
              </a:extLst>
            </p:cNvPr>
            <p:cNvSpPr txBox="1"/>
            <p:nvPr/>
          </p:nvSpPr>
          <p:spPr>
            <a:xfrm>
              <a:off x="1542213" y="5248082"/>
              <a:ext cx="10181442" cy="46166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/>
                <a:t>RETURNED </a:t>
              </a:r>
              <a:r>
                <a:rPr lang="en-US" sz="2000" dirty="0">
                  <a:sym typeface="Wingdings" panose="05000000000000000000" pitchFamily="2" charset="2"/>
                </a:rPr>
                <a:t> set when the shipper picks the products returned by the recipient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5435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Order Management for Customer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DCAF0-4FB9-4EDC-A90C-01AC8AF6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12" y="2072640"/>
            <a:ext cx="6650101" cy="4128135"/>
          </a:xfrm>
          <a:prstGeom prst="rect">
            <a:avLst/>
          </a:prstGeom>
        </p:spPr>
      </p:pic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Technologies</a:t>
            </a:r>
            <a:endParaRPr lang="en-US" kern="1200" dirty="0">
              <a:ea typeface="+mj-ea"/>
              <a:cs typeface="+mj-cs"/>
            </a:endParaRPr>
          </a:p>
        </p:txBody>
      </p:sp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172B4A64-8820-038A-E66A-FED514639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865077"/>
              </p:ext>
            </p:extLst>
          </p:nvPr>
        </p:nvGraphicFramePr>
        <p:xfrm>
          <a:off x="5285014" y="964850"/>
          <a:ext cx="6068786" cy="492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195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: Shape 17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Checkout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3BC81-AC8A-4C23-A0FA-192B506E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82" y="2072640"/>
            <a:ext cx="5578560" cy="4128135"/>
          </a:xfrm>
          <a:prstGeom prst="rect">
            <a:avLst/>
          </a:prstGeom>
        </p:spPr>
      </p:pic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94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 Report Module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6E143AA-CCDA-41DD-8610-049FC71AC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87" y="2072640"/>
            <a:ext cx="8239351" cy="4128135"/>
          </a:xfrm>
          <a:prstGeom prst="rect">
            <a:avLst/>
          </a:prstGeom>
        </p:spPr>
      </p:pic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82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 Module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585D860-7533-4952-AF91-30934EC31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60" y="2072640"/>
            <a:ext cx="8974205" cy="4128135"/>
          </a:xfrm>
          <a:prstGeom prst="rect">
            <a:avLst/>
          </a:prstGeom>
        </p:spPr>
      </p:pic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4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 Voting Module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EDAA839-B2D4-4248-B5EC-AED142770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2" y="2072640"/>
            <a:ext cx="9544821" cy="4128135"/>
          </a:xfrm>
          <a:prstGeom prst="rect">
            <a:avLst/>
          </a:prstGeom>
        </p:spPr>
      </p:pic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82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9" name="Rectangle 23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 Module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E9EA263-1B40-41D6-98A9-869A13D4C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77" y="2072640"/>
            <a:ext cx="8467970" cy="4128135"/>
          </a:xfrm>
          <a:prstGeom prst="rect">
            <a:avLst/>
          </a:prstGeom>
        </p:spPr>
      </p:pic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58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8" name="Rectangle 24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Article Management Module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818B4EA-E462-44AA-8024-D9EE55E27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45" y="2072640"/>
            <a:ext cx="7306435" cy="4128135"/>
          </a:xfrm>
          <a:prstGeom prst="rect">
            <a:avLst/>
          </a:prstGeom>
        </p:spPr>
      </p:pic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7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7" name="Rectangle 256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Menu Management Module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F546EFE8-82D6-4284-AF48-A3C2C5079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79" y="2072640"/>
            <a:ext cx="7752367" cy="4128135"/>
          </a:xfrm>
          <a:prstGeom prst="rect">
            <a:avLst/>
          </a:prstGeom>
        </p:spPr>
      </p:pic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64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" name="Rectangle 265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Page Customization Module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6BD62A7-4FC4-4FC3-9871-1430C1183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56" y="2072640"/>
            <a:ext cx="6450212" cy="4128135"/>
          </a:xfrm>
          <a:prstGeom prst="rect">
            <a:avLst/>
          </a:prstGeom>
        </p:spPr>
      </p:pic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4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A3867-F58B-40CC-8A02-2533E3B1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Dashboard Module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728CD17-181E-433E-B043-F1C876FE8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53" y="2072640"/>
            <a:ext cx="8511618" cy="4128135"/>
          </a:xfrm>
          <a:prstGeom prst="rect">
            <a:avLst/>
          </a:prstGeom>
        </p:spPr>
      </p:pic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18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8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76" y="557189"/>
            <a:ext cx="4899039" cy="334690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atin typeface="Arial Black" panose="020B0A04020102020204" pitchFamily="34" charset="0"/>
              </a:rPr>
              <a:t>Database Design</a:t>
            </a:r>
            <a:endParaRPr lang="en-US" sz="5200" dirty="0">
              <a:latin typeface="Arial Black" panose="020B0A04020102020204" pitchFamily="34" charset="0"/>
            </a:endParaRPr>
          </a:p>
        </p:txBody>
      </p:sp>
      <p:pic>
        <p:nvPicPr>
          <p:cNvPr id="22" name="Picture 14" descr="Top view of cubes connected with black lines">
            <a:extLst>
              <a:ext uri="{FF2B5EF4-FFF2-40B4-BE49-F238E27FC236}">
                <a16:creationId xmlns:a16="http://schemas.microsoft.com/office/drawing/2014/main" id="{CA526C98-A54E-B28A-8F1B-52EA3E9F9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5" r="11653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ens and rulers">
            <a:extLst>
              <a:ext uri="{FF2B5EF4-FFF2-40B4-BE49-F238E27FC236}">
                <a16:creationId xmlns:a16="http://schemas.microsoft.com/office/drawing/2014/main" id="{720B6BA7-4936-6957-E04F-C8DA4DFCF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>
                <a:latin typeface="Arial Black" panose="020B0A04020102020204" pitchFamily="34" charset="0"/>
              </a:rPr>
              <a:t>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521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BBA48B4-08AC-4E93-8FBE-C59F1536C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6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7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53F46-EF78-4202-917E-CF1C9B27F5E3}"/>
              </a:ext>
            </a:extLst>
          </p:cNvPr>
          <p:cNvSpPr txBox="1"/>
          <p:nvPr/>
        </p:nvSpPr>
        <p:spPr>
          <a:xfrm>
            <a:off x="6539248" y="1159531"/>
            <a:ext cx="4862848" cy="5569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Three Tier Pattern &amp; MVC Pattern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1088F48-0078-4018-99EF-5C8B5CA7E4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212962"/>
              </p:ext>
            </p:extLst>
          </p:nvPr>
        </p:nvGraphicFramePr>
        <p:xfrm>
          <a:off x="862366" y="2194102"/>
          <a:ext cx="3427001" cy="390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67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White modern building interior">
            <a:extLst>
              <a:ext uri="{FF2B5EF4-FFF2-40B4-BE49-F238E27FC236}">
                <a16:creationId xmlns:a16="http://schemas.microsoft.com/office/drawing/2014/main" id="{E06A03ED-F889-88DA-83C7-AFA9BF757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>
                <a:latin typeface="Arial Black" panose="020B0A04020102020204" pitchFamily="34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048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F2D6CC-9886-47E3-8474-658C9130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41" y="2137878"/>
            <a:ext cx="1612698" cy="1841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3F64E0-2FC7-4AAD-B75E-FF977829C823}"/>
              </a:ext>
            </a:extLst>
          </p:cNvPr>
          <p:cNvSpPr txBox="1"/>
          <p:nvPr/>
        </p:nvSpPr>
        <p:spPr>
          <a:xfrm>
            <a:off x="8776486" y="3979148"/>
            <a:ext cx="22704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/>
              <a:t>Database Server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1C09C0-162A-485F-8B87-ED27A3065ECD}"/>
              </a:ext>
            </a:extLst>
          </p:cNvPr>
          <p:cNvGrpSpPr/>
          <p:nvPr/>
        </p:nvGrpSpPr>
        <p:grpSpPr>
          <a:xfrm>
            <a:off x="4574121" y="1634877"/>
            <a:ext cx="2017704" cy="1722455"/>
            <a:chOff x="3064950" y="2252741"/>
            <a:chExt cx="2017704" cy="172245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9A2274-F79A-4149-9507-4E5AEBE36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260" y="2252741"/>
              <a:ext cx="1234037" cy="12340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31881A-C213-4D0C-9A76-1055EAA2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950" y="2374473"/>
              <a:ext cx="704948" cy="7716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F07D6A-B38D-4054-B2DC-124915E071E7}"/>
                </a:ext>
              </a:extLst>
            </p:cNvPr>
            <p:cNvSpPr txBox="1"/>
            <p:nvPr/>
          </p:nvSpPr>
          <p:spPr>
            <a:xfrm>
              <a:off x="3471315" y="3513531"/>
              <a:ext cx="16113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b="1" dirty="0"/>
                <a:t>Admin App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E242EB-05C3-4312-B2CE-0447B7795754}"/>
              </a:ext>
            </a:extLst>
          </p:cNvPr>
          <p:cNvGrpSpPr/>
          <p:nvPr/>
        </p:nvGrpSpPr>
        <p:grpSpPr>
          <a:xfrm>
            <a:off x="4680348" y="4094011"/>
            <a:ext cx="2390730" cy="1696071"/>
            <a:chOff x="3074120" y="2252741"/>
            <a:chExt cx="2390730" cy="169607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9D26F7-20DD-45F6-A6EC-F9E11EFE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260" y="2252741"/>
              <a:ext cx="1234037" cy="12340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86094A-7A22-4B45-AED3-9A0594A6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120" y="2750048"/>
              <a:ext cx="704948" cy="771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9F2E9C-30BE-48B0-85CE-7A3615C59754}"/>
                </a:ext>
              </a:extLst>
            </p:cNvPr>
            <p:cNvSpPr txBox="1"/>
            <p:nvPr/>
          </p:nvSpPr>
          <p:spPr>
            <a:xfrm>
              <a:off x="3320367" y="3487147"/>
              <a:ext cx="214448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/>
                <a:t>Shopping App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3C499F2-92DD-44BF-B37E-B6D6D7B40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90" y="2619172"/>
            <a:ext cx="1234037" cy="1234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3CAF96-03FF-46BA-A973-891B80FBBAC7}"/>
              </a:ext>
            </a:extLst>
          </p:cNvPr>
          <p:cNvSpPr txBox="1"/>
          <p:nvPr/>
        </p:nvSpPr>
        <p:spPr>
          <a:xfrm>
            <a:off x="1346489" y="3838531"/>
            <a:ext cx="197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Local File System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3A870C-0C24-4ECC-92C6-1E9123B858FD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6383468" y="2251896"/>
            <a:ext cx="2484673" cy="8066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1D5992-ECD7-443C-B9F0-38C3748471DC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 flipV="1">
            <a:off x="6480525" y="3058513"/>
            <a:ext cx="2387616" cy="165251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92C941-4F3B-47B6-8A72-EE6A649B88FF}"/>
              </a:ext>
            </a:extLst>
          </p:cNvPr>
          <p:cNvCxnSpPr>
            <a:cxnSpLocks/>
            <a:stCxn id="17" idx="1"/>
            <a:endCxn id="29" idx="3"/>
          </p:cNvCxnSpPr>
          <p:nvPr/>
        </p:nvCxnSpPr>
        <p:spPr>
          <a:xfrm flipH="1">
            <a:off x="2858763" y="2142425"/>
            <a:ext cx="1715358" cy="865307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86AD89-AA5C-4114-AECC-DA86FF5F508F}"/>
              </a:ext>
            </a:extLst>
          </p:cNvPr>
          <p:cNvCxnSpPr>
            <a:cxnSpLocks/>
            <a:stCxn id="21" idx="0"/>
            <a:endCxn id="23" idx="3"/>
          </p:cNvCxnSpPr>
          <p:nvPr/>
        </p:nvCxnSpPr>
        <p:spPr>
          <a:xfrm flipH="1" flipV="1">
            <a:off x="2950527" y="3236191"/>
            <a:ext cx="2082295" cy="1355127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E60331D-FAF2-485F-B7B0-A5F0619D6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98" y="2804549"/>
            <a:ext cx="406365" cy="40636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1A52DD9-7099-41CF-AC26-A57A8BA5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819783"/>
            <a:ext cx="4187709" cy="72041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Local</a:t>
            </a:r>
            <a:br>
              <a:rPr lang="en-US" sz="2800" b="1" dirty="0"/>
            </a:br>
            <a:r>
              <a:rPr lang="en-US" sz="2800" b="1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86153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DC0EC46-2230-4728-856D-F35311121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717823 w 11243827"/>
              <a:gd name="connsiteY150" fmla="*/ 5410317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42666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20917 w 11243827"/>
              <a:gd name="connsiteY148" fmla="*/ 5637174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804792 w 11243827"/>
              <a:gd name="connsiteY148" fmla="*/ 5439822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17327 w 11243827"/>
              <a:gd name="connsiteY153" fmla="*/ 5481889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60723 w 11243827"/>
              <a:gd name="connsiteY151" fmla="*/ 540830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12803 w 11243827"/>
              <a:gd name="connsiteY105" fmla="*/ 5629702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890915 w 11243827"/>
              <a:gd name="connsiteY106" fmla="*/ 5612272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87273"/>
              <a:gd name="connsiteX1" fmla="*/ 11243827 w 11243827"/>
              <a:gd name="connsiteY1" fmla="*/ 1470035 h 5687273"/>
              <a:gd name="connsiteX2" fmla="*/ 11243827 w 11243827"/>
              <a:gd name="connsiteY2" fmla="*/ 5001571 h 5687273"/>
              <a:gd name="connsiteX3" fmla="*/ 11243827 w 11243827"/>
              <a:gd name="connsiteY3" fmla="*/ 5209610 h 5687273"/>
              <a:gd name="connsiteX4" fmla="*/ 11240675 w 11243827"/>
              <a:gd name="connsiteY4" fmla="*/ 5210442 h 5687273"/>
              <a:gd name="connsiteX5" fmla="*/ 11179959 w 11243827"/>
              <a:gd name="connsiteY5" fmla="*/ 5221199 h 5687273"/>
              <a:gd name="connsiteX6" fmla="*/ 11105493 w 11243827"/>
              <a:gd name="connsiteY6" fmla="*/ 5259905 h 5687273"/>
              <a:gd name="connsiteX7" fmla="*/ 11078640 w 11243827"/>
              <a:gd name="connsiteY7" fmla="*/ 5263531 h 5687273"/>
              <a:gd name="connsiteX8" fmla="*/ 11079616 w 11243827"/>
              <a:gd name="connsiteY8" fmla="*/ 5270380 h 5687273"/>
              <a:gd name="connsiteX9" fmla="*/ 11069641 w 11243827"/>
              <a:gd name="connsiteY9" fmla="*/ 5270884 h 5687273"/>
              <a:gd name="connsiteX10" fmla="*/ 11047377 w 11243827"/>
              <a:gd name="connsiteY10" fmla="*/ 5271051 h 5687273"/>
              <a:gd name="connsiteX11" fmla="*/ 10980705 w 11243827"/>
              <a:gd name="connsiteY11" fmla="*/ 5272951 h 5687273"/>
              <a:gd name="connsiteX12" fmla="*/ 10962514 w 11243827"/>
              <a:gd name="connsiteY12" fmla="*/ 5286084 h 5687273"/>
              <a:gd name="connsiteX13" fmla="*/ 10945307 w 11243827"/>
              <a:gd name="connsiteY13" fmla="*/ 5286290 h 5687273"/>
              <a:gd name="connsiteX14" fmla="*/ 10845516 w 11243827"/>
              <a:gd name="connsiteY14" fmla="*/ 5303894 h 5687273"/>
              <a:gd name="connsiteX15" fmla="*/ 10831795 w 11243827"/>
              <a:gd name="connsiteY15" fmla="*/ 5305210 h 5687273"/>
              <a:gd name="connsiteX16" fmla="*/ 10824365 w 11243827"/>
              <a:gd name="connsiteY16" fmla="*/ 5311111 h 5687273"/>
              <a:gd name="connsiteX17" fmla="*/ 10797756 w 11243827"/>
              <a:gd name="connsiteY17" fmla="*/ 5312285 h 5687273"/>
              <a:gd name="connsiteX18" fmla="*/ 10796525 w 11243827"/>
              <a:gd name="connsiteY18" fmla="*/ 5315645 h 5687273"/>
              <a:gd name="connsiteX19" fmla="*/ 10709063 w 11243827"/>
              <a:gd name="connsiteY19" fmla="*/ 5344492 h 5687273"/>
              <a:gd name="connsiteX20" fmla="*/ 10694078 w 11243827"/>
              <a:gd name="connsiteY20" fmla="*/ 5349258 h 5687273"/>
              <a:gd name="connsiteX21" fmla="*/ 10681131 w 11243827"/>
              <a:gd name="connsiteY21" fmla="*/ 5347812 h 5687273"/>
              <a:gd name="connsiteX22" fmla="*/ 10609448 w 11243827"/>
              <a:gd name="connsiteY22" fmla="*/ 5351931 h 5687273"/>
              <a:gd name="connsiteX23" fmla="*/ 10592397 w 11243827"/>
              <a:gd name="connsiteY23" fmla="*/ 5349402 h 5687273"/>
              <a:gd name="connsiteX24" fmla="*/ 10585227 w 11243827"/>
              <a:gd name="connsiteY24" fmla="*/ 5344063 h 5687273"/>
              <a:gd name="connsiteX25" fmla="*/ 10557472 w 11243827"/>
              <a:gd name="connsiteY25" fmla="*/ 5354151 h 5687273"/>
              <a:gd name="connsiteX26" fmla="*/ 10514646 w 11243827"/>
              <a:gd name="connsiteY26" fmla="*/ 5361064 h 5687273"/>
              <a:gd name="connsiteX27" fmla="*/ 10494292 w 11243827"/>
              <a:gd name="connsiteY27" fmla="*/ 5366054 h 5687273"/>
              <a:gd name="connsiteX28" fmla="*/ 10477869 w 11243827"/>
              <a:gd name="connsiteY28" fmla="*/ 5363025 h 5687273"/>
              <a:gd name="connsiteX29" fmla="*/ 10384411 w 11243827"/>
              <a:gd name="connsiteY29" fmla="*/ 5362257 h 5687273"/>
              <a:gd name="connsiteX30" fmla="*/ 10362921 w 11243827"/>
              <a:gd name="connsiteY30" fmla="*/ 5357444 h 5687273"/>
              <a:gd name="connsiteX31" fmla="*/ 10352736 w 11243827"/>
              <a:gd name="connsiteY31" fmla="*/ 5347851 h 5687273"/>
              <a:gd name="connsiteX32" fmla="*/ 10344754 w 11243827"/>
              <a:gd name="connsiteY32" fmla="*/ 5351272 h 5687273"/>
              <a:gd name="connsiteX33" fmla="*/ 10288226 w 11243827"/>
              <a:gd name="connsiteY33" fmla="*/ 5351613 h 5687273"/>
              <a:gd name="connsiteX34" fmla="*/ 10251350 w 11243827"/>
              <a:gd name="connsiteY34" fmla="*/ 5352711 h 5687273"/>
              <a:gd name="connsiteX35" fmla="*/ 10249108 w 11243827"/>
              <a:gd name="connsiteY35" fmla="*/ 5365881 h 5687273"/>
              <a:gd name="connsiteX36" fmla="*/ 10216272 w 11243827"/>
              <a:gd name="connsiteY36" fmla="*/ 5370573 h 5687273"/>
              <a:gd name="connsiteX37" fmla="*/ 10181278 w 11243827"/>
              <a:gd name="connsiteY37" fmla="*/ 5362119 h 5687273"/>
              <a:gd name="connsiteX38" fmla="*/ 10140033 w 11243827"/>
              <a:gd name="connsiteY38" fmla="*/ 5363304 h 5687273"/>
              <a:gd name="connsiteX39" fmla="*/ 10115353 w 11243827"/>
              <a:gd name="connsiteY39" fmla="*/ 5363869 h 5687273"/>
              <a:gd name="connsiteX40" fmla="*/ 10050578 w 11243827"/>
              <a:gd name="connsiteY40" fmla="*/ 5376153 h 5687273"/>
              <a:gd name="connsiteX41" fmla="*/ 9945478 w 11243827"/>
              <a:gd name="connsiteY41" fmla="*/ 5422859 h 5687273"/>
              <a:gd name="connsiteX42" fmla="*/ 9912481 w 11243827"/>
              <a:gd name="connsiteY42" fmla="*/ 5429477 h 5687273"/>
              <a:gd name="connsiteX43" fmla="*/ 9906713 w 11243827"/>
              <a:gd name="connsiteY43" fmla="*/ 5426784 h 5687273"/>
              <a:gd name="connsiteX44" fmla="*/ 9742436 w 11243827"/>
              <a:gd name="connsiteY44" fmla="*/ 5454834 h 5687273"/>
              <a:gd name="connsiteX45" fmla="*/ 9713044 w 11243827"/>
              <a:gd name="connsiteY45" fmla="*/ 5456476 h 5687273"/>
              <a:gd name="connsiteX46" fmla="*/ 9691033 w 11243827"/>
              <a:gd name="connsiteY46" fmla="*/ 5455451 h 5687273"/>
              <a:gd name="connsiteX47" fmla="*/ 9638355 w 11243827"/>
              <a:gd name="connsiteY47" fmla="*/ 5464794 h 5687273"/>
              <a:gd name="connsiteX48" fmla="*/ 9552434 w 11243827"/>
              <a:gd name="connsiteY48" fmla="*/ 5485280 h 5687273"/>
              <a:gd name="connsiteX49" fmla="*/ 9533883 w 11243827"/>
              <a:gd name="connsiteY49" fmla="*/ 5488516 h 5687273"/>
              <a:gd name="connsiteX50" fmla="*/ 9516916 w 11243827"/>
              <a:gd name="connsiteY50" fmla="*/ 5486828 h 5687273"/>
              <a:gd name="connsiteX51" fmla="*/ 9512093 w 11243827"/>
              <a:gd name="connsiteY51" fmla="*/ 5482541 h 5687273"/>
              <a:gd name="connsiteX52" fmla="*/ 9501725 w 11243827"/>
              <a:gd name="connsiteY52" fmla="*/ 5483603 h 5687273"/>
              <a:gd name="connsiteX53" fmla="*/ 9498754 w 11243827"/>
              <a:gd name="connsiteY53" fmla="*/ 5482951 h 5687273"/>
              <a:gd name="connsiteX54" fmla="*/ 9481932 w 11243827"/>
              <a:gd name="connsiteY54" fmla="*/ 5480151 h 5687273"/>
              <a:gd name="connsiteX55" fmla="*/ 9451321 w 11243827"/>
              <a:gd name="connsiteY55" fmla="*/ 5497375 h 5687273"/>
              <a:gd name="connsiteX56" fmla="*/ 9409298 w 11243827"/>
              <a:gd name="connsiteY56" fmla="*/ 5499478 h 5687273"/>
              <a:gd name="connsiteX57" fmla="*/ 9257007 w 11243827"/>
              <a:gd name="connsiteY57" fmla="*/ 5537183 h 5687273"/>
              <a:gd name="connsiteX58" fmla="*/ 9229078 w 11243827"/>
              <a:gd name="connsiteY58" fmla="*/ 5524154 h 5687273"/>
              <a:gd name="connsiteX59" fmla="*/ 9165105 w 11243827"/>
              <a:gd name="connsiteY59" fmla="*/ 5532892 h 5687273"/>
              <a:gd name="connsiteX60" fmla="*/ 9077301 w 11243827"/>
              <a:gd name="connsiteY60" fmla="*/ 5580356 h 5687273"/>
              <a:gd name="connsiteX61" fmla="*/ 8960065 w 11243827"/>
              <a:gd name="connsiteY61" fmla="*/ 5597982 h 5687273"/>
              <a:gd name="connsiteX62" fmla="*/ 8953536 w 11243827"/>
              <a:gd name="connsiteY62" fmla="*/ 5606638 h 5687273"/>
              <a:gd name="connsiteX63" fmla="*/ 8943907 w 11243827"/>
              <a:gd name="connsiteY63" fmla="*/ 5612541 h 5687273"/>
              <a:gd name="connsiteX64" fmla="*/ 8942046 w 11243827"/>
              <a:gd name="connsiteY64" fmla="*/ 5612112 h 5687273"/>
              <a:gd name="connsiteX65" fmla="*/ 8928824 w 11243827"/>
              <a:gd name="connsiteY65" fmla="*/ 5615549 h 5687273"/>
              <a:gd name="connsiteX66" fmla="*/ 8927294 w 11243827"/>
              <a:gd name="connsiteY66" fmla="*/ 5618607 h 5687273"/>
              <a:gd name="connsiteX67" fmla="*/ 8918651 w 11243827"/>
              <a:gd name="connsiteY67" fmla="*/ 5621688 h 5687273"/>
              <a:gd name="connsiteX68" fmla="*/ 8902772 w 11243827"/>
              <a:gd name="connsiteY68" fmla="*/ 5629703 h 5687273"/>
              <a:gd name="connsiteX69" fmla="*/ 8898724 w 11243827"/>
              <a:gd name="connsiteY69" fmla="*/ 5629379 h 5687273"/>
              <a:gd name="connsiteX70" fmla="*/ 8873099 w 11243827"/>
              <a:gd name="connsiteY70" fmla="*/ 5638628 h 5687273"/>
              <a:gd name="connsiteX71" fmla="*/ 8872234 w 11243827"/>
              <a:gd name="connsiteY71" fmla="*/ 5637889 h 5687273"/>
              <a:gd name="connsiteX72" fmla="*/ 8862777 w 11243827"/>
              <a:gd name="connsiteY72" fmla="*/ 5636711 h 5687273"/>
              <a:gd name="connsiteX73" fmla="*/ 8845869 w 11243827"/>
              <a:gd name="connsiteY73" fmla="*/ 5636436 h 5687273"/>
              <a:gd name="connsiteX74" fmla="*/ 8800548 w 11243827"/>
              <a:gd name="connsiteY74" fmla="*/ 5625084 h 5687273"/>
              <a:gd name="connsiteX75" fmla="*/ 8773774 w 11243827"/>
              <a:gd name="connsiteY75" fmla="*/ 5634630 h 5687273"/>
              <a:gd name="connsiteX76" fmla="*/ 8698255 w 11243827"/>
              <a:gd name="connsiteY76" fmla="*/ 5636083 h 5687273"/>
              <a:gd name="connsiteX77" fmla="*/ 8619167 w 11243827"/>
              <a:gd name="connsiteY77" fmla="*/ 5619130 h 5687273"/>
              <a:gd name="connsiteX78" fmla="*/ 8539822 w 11243827"/>
              <a:gd name="connsiteY78" fmla="*/ 5616905 h 5687273"/>
              <a:gd name="connsiteX79" fmla="*/ 8511094 w 11243827"/>
              <a:gd name="connsiteY79" fmla="*/ 5617360 h 5687273"/>
              <a:gd name="connsiteX80" fmla="*/ 8459886 w 11243827"/>
              <a:gd name="connsiteY80" fmla="*/ 5612612 h 5687273"/>
              <a:gd name="connsiteX81" fmla="*/ 8436432 w 11243827"/>
              <a:gd name="connsiteY81" fmla="*/ 5606990 h 5687273"/>
              <a:gd name="connsiteX82" fmla="*/ 8435403 w 11243827"/>
              <a:gd name="connsiteY82" fmla="*/ 5607336 h 5687273"/>
              <a:gd name="connsiteX83" fmla="*/ 8433307 w 11243827"/>
              <a:gd name="connsiteY83" fmla="*/ 5604917 h 5687273"/>
              <a:gd name="connsiteX84" fmla="*/ 8428968 w 11243827"/>
              <a:gd name="connsiteY84" fmla="*/ 5603796 h 5687273"/>
              <a:gd name="connsiteX85" fmla="*/ 8417124 w 11243827"/>
              <a:gd name="connsiteY85" fmla="*/ 5604518 h 5687273"/>
              <a:gd name="connsiteX86" fmla="*/ 8412669 w 11243827"/>
              <a:gd name="connsiteY86" fmla="*/ 5605413 h 5687273"/>
              <a:gd name="connsiteX87" fmla="*/ 8406152 w 11243827"/>
              <a:gd name="connsiteY87" fmla="*/ 5605396 h 5687273"/>
              <a:gd name="connsiteX88" fmla="*/ 8405989 w 11243827"/>
              <a:gd name="connsiteY88" fmla="*/ 5605197 h 5687273"/>
              <a:gd name="connsiteX89" fmla="*/ 8399884 w 11243827"/>
              <a:gd name="connsiteY89" fmla="*/ 5605568 h 5687273"/>
              <a:gd name="connsiteX90" fmla="*/ 8370014 w 11243827"/>
              <a:gd name="connsiteY90" fmla="*/ 5609900 h 5687273"/>
              <a:gd name="connsiteX91" fmla="*/ 8330544 w 11243827"/>
              <a:gd name="connsiteY91" fmla="*/ 5590964 h 5687273"/>
              <a:gd name="connsiteX92" fmla="*/ 8314221 w 11243827"/>
              <a:gd name="connsiteY92" fmla="*/ 5587682 h 5687273"/>
              <a:gd name="connsiteX93" fmla="*/ 8305502 w 11243827"/>
              <a:gd name="connsiteY93" fmla="*/ 5584868 h 5687273"/>
              <a:gd name="connsiteX94" fmla="*/ 8304962 w 11243827"/>
              <a:gd name="connsiteY94" fmla="*/ 5584007 h 5687273"/>
              <a:gd name="connsiteX95" fmla="*/ 8276324 w 11243827"/>
              <a:gd name="connsiteY95" fmla="*/ 5588260 h 5687273"/>
              <a:gd name="connsiteX96" fmla="*/ 8272522 w 11243827"/>
              <a:gd name="connsiteY96" fmla="*/ 5587226 h 5687273"/>
              <a:gd name="connsiteX97" fmla="*/ 8253857 w 11243827"/>
              <a:gd name="connsiteY97" fmla="*/ 5592043 h 5687273"/>
              <a:gd name="connsiteX98" fmla="*/ 8244212 w 11243827"/>
              <a:gd name="connsiteY98" fmla="*/ 5593439 h 5687273"/>
              <a:gd name="connsiteX99" fmla="*/ 8241488 w 11243827"/>
              <a:gd name="connsiteY99" fmla="*/ 5596085 h 5687273"/>
              <a:gd name="connsiteX100" fmla="*/ 8227256 w 11243827"/>
              <a:gd name="connsiteY100" fmla="*/ 5597005 h 5687273"/>
              <a:gd name="connsiteX101" fmla="*/ 8225619 w 11243827"/>
              <a:gd name="connsiteY101" fmla="*/ 5596262 h 5687273"/>
              <a:gd name="connsiteX102" fmla="*/ 8213882 w 11243827"/>
              <a:gd name="connsiteY102" fmla="*/ 5600179 h 5687273"/>
              <a:gd name="connsiteX103" fmla="*/ 8204045 w 11243827"/>
              <a:gd name="connsiteY103" fmla="*/ 5607275 h 5687273"/>
              <a:gd name="connsiteX104" fmla="*/ 8082989 w 11243827"/>
              <a:gd name="connsiteY104" fmla="*/ 5603160 h 5687273"/>
              <a:gd name="connsiteX105" fmla="*/ 7976942 w 11243827"/>
              <a:gd name="connsiteY105" fmla="*/ 5598455 h 5687273"/>
              <a:gd name="connsiteX106" fmla="*/ 7915584 w 11243827"/>
              <a:gd name="connsiteY106" fmla="*/ 5684635 h 5687273"/>
              <a:gd name="connsiteX107" fmla="*/ 7727691 w 11243827"/>
              <a:gd name="connsiteY107" fmla="*/ 5621064 h 5687273"/>
              <a:gd name="connsiteX108" fmla="*/ 7685998 w 11243827"/>
              <a:gd name="connsiteY108" fmla="*/ 5615564 h 5687273"/>
              <a:gd name="connsiteX109" fmla="*/ 7649302 w 11243827"/>
              <a:gd name="connsiteY109" fmla="*/ 5626541 h 5687273"/>
              <a:gd name="connsiteX110" fmla="*/ 7634083 w 11243827"/>
              <a:gd name="connsiteY110" fmla="*/ 5620862 h 5687273"/>
              <a:gd name="connsiteX111" fmla="*/ 7631455 w 11243827"/>
              <a:gd name="connsiteY111" fmla="*/ 5619708 h 5687273"/>
              <a:gd name="connsiteX112" fmla="*/ 7620952 w 11243827"/>
              <a:gd name="connsiteY112" fmla="*/ 5618872 h 5687273"/>
              <a:gd name="connsiteX113" fmla="*/ 7617992 w 11243827"/>
              <a:gd name="connsiteY113" fmla="*/ 5613914 h 5687273"/>
              <a:gd name="connsiteX114" fmla="*/ 7602182 w 11243827"/>
              <a:gd name="connsiteY114" fmla="*/ 5609271 h 5687273"/>
              <a:gd name="connsiteX115" fmla="*/ 7582847 w 11243827"/>
              <a:gd name="connsiteY115" fmla="*/ 5609047 h 5687273"/>
              <a:gd name="connsiteX116" fmla="*/ 7514158 w 11243827"/>
              <a:gd name="connsiteY116" fmla="*/ 5607737 h 5687273"/>
              <a:gd name="connsiteX117" fmla="*/ 7502955 w 11243827"/>
              <a:gd name="connsiteY117" fmla="*/ 5610415 h 5687273"/>
              <a:gd name="connsiteX118" fmla="*/ 7466391 w 11243827"/>
              <a:gd name="connsiteY118" fmla="*/ 5605949 h 5687273"/>
              <a:gd name="connsiteX119" fmla="*/ 7433806 w 11243827"/>
              <a:gd name="connsiteY119" fmla="*/ 5604945 h 5687273"/>
              <a:gd name="connsiteX120" fmla="*/ 7412693 w 11243827"/>
              <a:gd name="connsiteY120" fmla="*/ 5607075 h 5687273"/>
              <a:gd name="connsiteX121" fmla="*/ 7407159 w 11243827"/>
              <a:gd name="connsiteY121" fmla="*/ 5605310 h 5687273"/>
              <a:gd name="connsiteX122" fmla="*/ 7385900 w 11243827"/>
              <a:gd name="connsiteY122" fmla="*/ 5604171 h 5687273"/>
              <a:gd name="connsiteX123" fmla="*/ 7375071 w 11243827"/>
              <a:gd name="connsiteY123" fmla="*/ 5606788 h 5687273"/>
              <a:gd name="connsiteX124" fmla="*/ 7364382 w 11243827"/>
              <a:gd name="connsiteY124" fmla="*/ 5600762 h 5687273"/>
              <a:gd name="connsiteX125" fmla="*/ 7361770 w 11243827"/>
              <a:gd name="connsiteY125" fmla="*/ 5596347 h 5687273"/>
              <a:gd name="connsiteX126" fmla="*/ 7346641 w 11243827"/>
              <a:gd name="connsiteY126" fmla="*/ 5598329 h 5687273"/>
              <a:gd name="connsiteX127" fmla="*/ 7334238 w 11243827"/>
              <a:gd name="connsiteY127" fmla="*/ 5594014 h 5687273"/>
              <a:gd name="connsiteX128" fmla="*/ 7323426 w 11243827"/>
              <a:gd name="connsiteY128" fmla="*/ 5596835 h 5687273"/>
              <a:gd name="connsiteX129" fmla="*/ 7318938 w 11243827"/>
              <a:gd name="connsiteY129" fmla="*/ 5596200 h 5687273"/>
              <a:gd name="connsiteX130" fmla="*/ 7307784 w 11243827"/>
              <a:gd name="connsiteY130" fmla="*/ 5594065 h 5687273"/>
              <a:gd name="connsiteX131" fmla="*/ 7288540 w 11243827"/>
              <a:gd name="connsiteY131" fmla="*/ 5589320 h 5687273"/>
              <a:gd name="connsiteX132" fmla="*/ 7282537 w 11243827"/>
              <a:gd name="connsiteY132" fmla="*/ 5588660 h 5687273"/>
              <a:gd name="connsiteX133" fmla="*/ 7269466 w 11243827"/>
              <a:gd name="connsiteY133" fmla="*/ 5581404 h 5687273"/>
              <a:gd name="connsiteX134" fmla="*/ 7244165 w 11243827"/>
              <a:gd name="connsiteY134" fmla="*/ 5575200 h 5687273"/>
              <a:gd name="connsiteX135" fmla="*/ 7199619 w 11243827"/>
              <a:gd name="connsiteY135" fmla="*/ 5553550 h 5687273"/>
              <a:gd name="connsiteX136" fmla="*/ 7173434 w 11243827"/>
              <a:gd name="connsiteY136" fmla="*/ 5543219 h 5687273"/>
              <a:gd name="connsiteX137" fmla="*/ 7155718 w 11243827"/>
              <a:gd name="connsiteY137" fmla="*/ 5533697 h 5687273"/>
              <a:gd name="connsiteX138" fmla="*/ 7103430 w 11243827"/>
              <a:gd name="connsiteY138" fmla="*/ 5520249 h 5687273"/>
              <a:gd name="connsiteX139" fmla="*/ 7013746 w 11243827"/>
              <a:gd name="connsiteY139" fmla="*/ 5502470 h 5687273"/>
              <a:gd name="connsiteX140" fmla="*/ 6995379 w 11243827"/>
              <a:gd name="connsiteY140" fmla="*/ 5497693 h 5687273"/>
              <a:gd name="connsiteX141" fmla="*/ 6982475 w 11243827"/>
              <a:gd name="connsiteY141" fmla="*/ 5489641 h 5687273"/>
              <a:gd name="connsiteX142" fmla="*/ 6981994 w 11243827"/>
              <a:gd name="connsiteY142" fmla="*/ 5484335 h 5687273"/>
              <a:gd name="connsiteX143" fmla="*/ 6972355 w 11243827"/>
              <a:gd name="connsiteY143" fmla="*/ 5481074 h 5687273"/>
              <a:gd name="connsiteX144" fmla="*/ 6970394 w 11243827"/>
              <a:gd name="connsiteY144" fmla="*/ 5479383 h 5687273"/>
              <a:gd name="connsiteX145" fmla="*/ 6958543 w 11243827"/>
              <a:gd name="connsiteY145" fmla="*/ 5470507 h 5687273"/>
              <a:gd name="connsiteX146" fmla="*/ 6918276 w 11243827"/>
              <a:gd name="connsiteY146" fmla="*/ 5472034 h 5687273"/>
              <a:gd name="connsiteX147" fmla="*/ 6881046 w 11243827"/>
              <a:gd name="connsiteY147" fmla="*/ 5457070 h 5687273"/>
              <a:gd name="connsiteX148" fmla="*/ 6752164 w 11243827"/>
              <a:gd name="connsiteY148" fmla="*/ 5425021 h 5687273"/>
              <a:gd name="connsiteX149" fmla="*/ 6724964 w 11243827"/>
              <a:gd name="connsiteY149" fmla="*/ 5414071 h 5687273"/>
              <a:gd name="connsiteX150" fmla="*/ 6683286 w 11243827"/>
              <a:gd name="connsiteY150" fmla="*/ 5405383 h 5687273"/>
              <a:gd name="connsiteX151" fmla="*/ 6644277 w 11243827"/>
              <a:gd name="connsiteY151" fmla="*/ 5429684 h 5687273"/>
              <a:gd name="connsiteX152" fmla="*/ 6532914 w 11243827"/>
              <a:gd name="connsiteY152" fmla="*/ 5431205 h 5687273"/>
              <a:gd name="connsiteX153" fmla="*/ 6307459 w 11243827"/>
              <a:gd name="connsiteY153" fmla="*/ 5467087 h 5687273"/>
              <a:gd name="connsiteX154" fmla="*/ 6196243 w 11243827"/>
              <a:gd name="connsiteY154" fmla="*/ 5515042 h 5687273"/>
              <a:gd name="connsiteX155" fmla="*/ 6099124 w 11243827"/>
              <a:gd name="connsiteY155" fmla="*/ 5516848 h 5687273"/>
              <a:gd name="connsiteX156" fmla="*/ 6016077 w 11243827"/>
              <a:gd name="connsiteY156" fmla="*/ 5528642 h 5687273"/>
              <a:gd name="connsiteX157" fmla="*/ 6004389 w 11243827"/>
              <a:gd name="connsiteY157" fmla="*/ 5531206 h 5687273"/>
              <a:gd name="connsiteX158" fmla="*/ 5933945 w 11243827"/>
              <a:gd name="connsiteY158" fmla="*/ 5538840 h 5687273"/>
              <a:gd name="connsiteX159" fmla="*/ 5883936 w 11243827"/>
              <a:gd name="connsiteY159" fmla="*/ 5553807 h 5687273"/>
              <a:gd name="connsiteX160" fmla="*/ 5798331 w 11243827"/>
              <a:gd name="connsiteY160" fmla="*/ 5564248 h 5687273"/>
              <a:gd name="connsiteX161" fmla="*/ 5712738 w 11243827"/>
              <a:gd name="connsiteY161" fmla="*/ 5573120 h 5687273"/>
              <a:gd name="connsiteX162" fmla="*/ 5681342 w 11243827"/>
              <a:gd name="connsiteY162" fmla="*/ 5575621 h 5687273"/>
              <a:gd name="connsiteX163" fmla="*/ 5627167 w 11243827"/>
              <a:gd name="connsiteY163" fmla="*/ 5583215 h 5687273"/>
              <a:gd name="connsiteX164" fmla="*/ 5591414 w 11243827"/>
              <a:gd name="connsiteY164" fmla="*/ 5587695 h 5687273"/>
              <a:gd name="connsiteX165" fmla="*/ 5583028 w 11243827"/>
              <a:gd name="connsiteY165" fmla="*/ 5580877 h 5687273"/>
              <a:gd name="connsiteX166" fmla="*/ 5549426 w 11243827"/>
              <a:gd name="connsiteY166" fmla="*/ 5582858 h 5687273"/>
              <a:gd name="connsiteX167" fmla="*/ 5519999 w 11243827"/>
              <a:gd name="connsiteY167" fmla="*/ 5592246 h 5687273"/>
              <a:gd name="connsiteX168" fmla="*/ 5480028 w 11243827"/>
              <a:gd name="connsiteY168" fmla="*/ 5597282 h 5687273"/>
              <a:gd name="connsiteX169" fmla="*/ 5456175 w 11243827"/>
              <a:gd name="connsiteY169" fmla="*/ 5600371 h 5687273"/>
              <a:gd name="connsiteX170" fmla="*/ 5388463 w 11243827"/>
              <a:gd name="connsiteY170" fmla="*/ 5602638 h 5687273"/>
              <a:gd name="connsiteX171" fmla="*/ 5265898 w 11243827"/>
              <a:gd name="connsiteY171" fmla="*/ 5591830 h 5687273"/>
              <a:gd name="connsiteX172" fmla="*/ 5231231 w 11243827"/>
              <a:gd name="connsiteY172" fmla="*/ 5592790 h 5687273"/>
              <a:gd name="connsiteX173" fmla="*/ 5226996 w 11243827"/>
              <a:gd name="connsiteY173" fmla="*/ 5595040 h 5687273"/>
              <a:gd name="connsiteX174" fmla="*/ 5175988 w 11243827"/>
              <a:gd name="connsiteY174" fmla="*/ 5588131 h 5687273"/>
              <a:gd name="connsiteX175" fmla="*/ 5107470 w 11243827"/>
              <a:gd name="connsiteY175" fmla="*/ 5594771 h 5687273"/>
              <a:gd name="connsiteX176" fmla="*/ 5027868 w 11243827"/>
              <a:gd name="connsiteY176" fmla="*/ 5605624 h 5687273"/>
              <a:gd name="connsiteX177" fmla="*/ 5007324 w 11243827"/>
              <a:gd name="connsiteY177" fmla="*/ 5609209 h 5687273"/>
              <a:gd name="connsiteX178" fmla="*/ 4952559 w 11243827"/>
              <a:gd name="connsiteY178" fmla="*/ 5611402 h 5687273"/>
              <a:gd name="connsiteX179" fmla="*/ 4826081 w 11243827"/>
              <a:gd name="connsiteY179" fmla="*/ 5616191 h 5687273"/>
              <a:gd name="connsiteX180" fmla="*/ 4823501 w 11243827"/>
              <a:gd name="connsiteY180" fmla="*/ 5619174 h 5687273"/>
              <a:gd name="connsiteX181" fmla="*/ 4813093 w 11243827"/>
              <a:gd name="connsiteY181" fmla="*/ 5620026 h 5687273"/>
              <a:gd name="connsiteX182" fmla="*/ 4810563 w 11243827"/>
              <a:gd name="connsiteY182" fmla="*/ 5620787 h 5687273"/>
              <a:gd name="connsiteX183" fmla="*/ 4795818 w 11243827"/>
              <a:gd name="connsiteY183" fmla="*/ 5624618 h 5687273"/>
              <a:gd name="connsiteX184" fmla="*/ 4758404 w 11243827"/>
              <a:gd name="connsiteY184" fmla="*/ 5619510 h 5687273"/>
              <a:gd name="connsiteX185" fmla="*/ 4717254 w 11243827"/>
              <a:gd name="connsiteY185" fmla="*/ 5624155 h 5687273"/>
              <a:gd name="connsiteX186" fmla="*/ 4591958 w 11243827"/>
              <a:gd name="connsiteY186" fmla="*/ 5624710 h 5687273"/>
              <a:gd name="connsiteX187" fmla="*/ 4476215 w 11243827"/>
              <a:gd name="connsiteY187" fmla="*/ 5628210 h 5687273"/>
              <a:gd name="connsiteX188" fmla="*/ 4425193 w 11243827"/>
              <a:gd name="connsiteY188" fmla="*/ 5627414 h 5687273"/>
              <a:gd name="connsiteX189" fmla="*/ 4383866 w 11243827"/>
              <a:gd name="connsiteY189" fmla="*/ 5626546 h 5687273"/>
              <a:gd name="connsiteX190" fmla="*/ 4385596 w 11243827"/>
              <a:gd name="connsiteY190" fmla="*/ 5634646 h 5687273"/>
              <a:gd name="connsiteX191" fmla="*/ 4360864 w 11243827"/>
              <a:gd name="connsiteY191" fmla="*/ 5641173 h 5687273"/>
              <a:gd name="connsiteX192" fmla="*/ 4328321 w 11243827"/>
              <a:gd name="connsiteY192" fmla="*/ 5626332 h 5687273"/>
              <a:gd name="connsiteX193" fmla="*/ 4309842 w 11243827"/>
              <a:gd name="connsiteY193" fmla="*/ 5626471 h 5687273"/>
              <a:gd name="connsiteX194" fmla="*/ 4277424 w 11243827"/>
              <a:gd name="connsiteY194" fmla="*/ 5631598 h 5687273"/>
              <a:gd name="connsiteX195" fmla="*/ 4266627 w 11243827"/>
              <a:gd name="connsiteY195" fmla="*/ 5633969 h 5687273"/>
              <a:gd name="connsiteX196" fmla="*/ 4185525 w 11243827"/>
              <a:gd name="connsiteY196" fmla="*/ 5617508 h 5687273"/>
              <a:gd name="connsiteX197" fmla="*/ 4177617 w 11243827"/>
              <a:gd name="connsiteY197" fmla="*/ 5610903 h 5687273"/>
              <a:gd name="connsiteX198" fmla="*/ 4136948 w 11243827"/>
              <a:gd name="connsiteY198" fmla="*/ 5608031 h 5687273"/>
              <a:gd name="connsiteX199" fmla="*/ 4132323 w 11243827"/>
              <a:gd name="connsiteY199" fmla="*/ 5609784 h 5687273"/>
              <a:gd name="connsiteX200" fmla="*/ 4098620 w 11243827"/>
              <a:gd name="connsiteY200" fmla="*/ 5599672 h 5687273"/>
              <a:gd name="connsiteX201" fmla="*/ 3963475 w 11243827"/>
              <a:gd name="connsiteY201" fmla="*/ 5581841 h 5687273"/>
              <a:gd name="connsiteX202" fmla="*/ 3703613 w 11243827"/>
              <a:gd name="connsiteY202" fmla="*/ 5572482 h 5687273"/>
              <a:gd name="connsiteX203" fmla="*/ 3432987 w 11243827"/>
              <a:gd name="connsiteY203" fmla="*/ 5545768 h 5687273"/>
              <a:gd name="connsiteX204" fmla="*/ 3176381 w 11243827"/>
              <a:gd name="connsiteY204" fmla="*/ 5556110 h 5687273"/>
              <a:gd name="connsiteX205" fmla="*/ 2710156 w 11243827"/>
              <a:gd name="connsiteY205" fmla="*/ 5527517 h 5687273"/>
              <a:gd name="connsiteX206" fmla="*/ 2550206 w 11243827"/>
              <a:gd name="connsiteY206" fmla="*/ 5524958 h 5687273"/>
              <a:gd name="connsiteX207" fmla="*/ 2443041 w 11243827"/>
              <a:gd name="connsiteY207" fmla="*/ 5523990 h 5687273"/>
              <a:gd name="connsiteX208" fmla="*/ 2435613 w 11243827"/>
              <a:gd name="connsiteY208" fmla="*/ 5526704 h 5687273"/>
              <a:gd name="connsiteX209" fmla="*/ 2405682 w 11243827"/>
              <a:gd name="connsiteY209" fmla="*/ 5528307 h 5687273"/>
              <a:gd name="connsiteX210" fmla="*/ 2397487 w 11243827"/>
              <a:gd name="connsiteY210" fmla="*/ 5540337 h 5687273"/>
              <a:gd name="connsiteX211" fmla="*/ 2297454 w 11243827"/>
              <a:gd name="connsiteY211" fmla="*/ 5550765 h 5687273"/>
              <a:gd name="connsiteX212" fmla="*/ 2056700 w 11243827"/>
              <a:gd name="connsiteY212" fmla="*/ 5555489 h 5687273"/>
              <a:gd name="connsiteX213" fmla="*/ 1878530 w 11243827"/>
              <a:gd name="connsiteY213" fmla="*/ 5535330 h 5687273"/>
              <a:gd name="connsiteX214" fmla="*/ 1859292 w 11243827"/>
              <a:gd name="connsiteY214" fmla="*/ 5535461 h 5687273"/>
              <a:gd name="connsiteX215" fmla="*/ 1835626 w 11243827"/>
              <a:gd name="connsiteY215" fmla="*/ 5533793 h 5687273"/>
              <a:gd name="connsiteX216" fmla="*/ 1798939 w 11243827"/>
              <a:gd name="connsiteY216" fmla="*/ 5540285 h 5687273"/>
              <a:gd name="connsiteX217" fmla="*/ 1779046 w 11243827"/>
              <a:gd name="connsiteY217" fmla="*/ 5549949 h 5687273"/>
              <a:gd name="connsiteX218" fmla="*/ 1772421 w 11243827"/>
              <a:gd name="connsiteY218" fmla="*/ 5549018 h 5687273"/>
              <a:gd name="connsiteX219" fmla="*/ 1772052 w 11243827"/>
              <a:gd name="connsiteY219" fmla="*/ 5545689 h 5687273"/>
              <a:gd name="connsiteX220" fmla="*/ 1711543 w 11243827"/>
              <a:gd name="connsiteY220" fmla="*/ 5534558 h 5687273"/>
              <a:gd name="connsiteX221" fmla="*/ 1698891 w 11243827"/>
              <a:gd name="connsiteY221" fmla="*/ 5513187 h 5687273"/>
              <a:gd name="connsiteX222" fmla="*/ 1538763 w 11243827"/>
              <a:gd name="connsiteY222" fmla="*/ 5482781 h 5687273"/>
              <a:gd name="connsiteX223" fmla="*/ 1501533 w 11243827"/>
              <a:gd name="connsiteY223" fmla="*/ 5467817 h 5687273"/>
              <a:gd name="connsiteX224" fmla="*/ 1461266 w 11243827"/>
              <a:gd name="connsiteY224" fmla="*/ 5469343 h 5687273"/>
              <a:gd name="connsiteX225" fmla="*/ 1449415 w 11243827"/>
              <a:gd name="connsiteY225" fmla="*/ 5460467 h 5687273"/>
              <a:gd name="connsiteX226" fmla="*/ 1447454 w 11243827"/>
              <a:gd name="connsiteY226" fmla="*/ 5458776 h 5687273"/>
              <a:gd name="connsiteX227" fmla="*/ 1437814 w 11243827"/>
              <a:gd name="connsiteY227" fmla="*/ 5455515 h 5687273"/>
              <a:gd name="connsiteX228" fmla="*/ 1437334 w 11243827"/>
              <a:gd name="connsiteY228" fmla="*/ 5450209 h 5687273"/>
              <a:gd name="connsiteX229" fmla="*/ 1424429 w 11243827"/>
              <a:gd name="connsiteY229" fmla="*/ 5442157 h 5687273"/>
              <a:gd name="connsiteX230" fmla="*/ 1406063 w 11243827"/>
              <a:gd name="connsiteY230" fmla="*/ 5437380 h 5687273"/>
              <a:gd name="connsiteX231" fmla="*/ 1316379 w 11243827"/>
              <a:gd name="connsiteY231" fmla="*/ 5419601 h 5687273"/>
              <a:gd name="connsiteX232" fmla="*/ 1264090 w 11243827"/>
              <a:gd name="connsiteY232" fmla="*/ 5406153 h 5687273"/>
              <a:gd name="connsiteX233" fmla="*/ 1246374 w 11243827"/>
              <a:gd name="connsiteY233" fmla="*/ 5396631 h 5687273"/>
              <a:gd name="connsiteX234" fmla="*/ 1220190 w 11243827"/>
              <a:gd name="connsiteY234" fmla="*/ 5386301 h 5687273"/>
              <a:gd name="connsiteX235" fmla="*/ 1175643 w 11243827"/>
              <a:gd name="connsiteY235" fmla="*/ 5364651 h 5687273"/>
              <a:gd name="connsiteX236" fmla="*/ 1150342 w 11243827"/>
              <a:gd name="connsiteY236" fmla="*/ 5358447 h 5687273"/>
              <a:gd name="connsiteX237" fmla="*/ 1137272 w 11243827"/>
              <a:gd name="connsiteY237" fmla="*/ 5351191 h 5687273"/>
              <a:gd name="connsiteX238" fmla="*/ 1131268 w 11243827"/>
              <a:gd name="connsiteY238" fmla="*/ 5350530 h 5687273"/>
              <a:gd name="connsiteX239" fmla="*/ 1112024 w 11243827"/>
              <a:gd name="connsiteY239" fmla="*/ 5345786 h 5687273"/>
              <a:gd name="connsiteX240" fmla="*/ 1100870 w 11243827"/>
              <a:gd name="connsiteY240" fmla="*/ 5343651 h 5687273"/>
              <a:gd name="connsiteX241" fmla="*/ 1096383 w 11243827"/>
              <a:gd name="connsiteY241" fmla="*/ 5343015 h 5687273"/>
              <a:gd name="connsiteX242" fmla="*/ 1085571 w 11243827"/>
              <a:gd name="connsiteY242" fmla="*/ 5345836 h 5687273"/>
              <a:gd name="connsiteX243" fmla="*/ 1073168 w 11243827"/>
              <a:gd name="connsiteY243" fmla="*/ 5341521 h 5687273"/>
              <a:gd name="connsiteX244" fmla="*/ 1058039 w 11243827"/>
              <a:gd name="connsiteY244" fmla="*/ 5343504 h 5687273"/>
              <a:gd name="connsiteX245" fmla="*/ 1055426 w 11243827"/>
              <a:gd name="connsiteY245" fmla="*/ 5339088 h 5687273"/>
              <a:gd name="connsiteX246" fmla="*/ 1044738 w 11243827"/>
              <a:gd name="connsiteY246" fmla="*/ 5333063 h 5687273"/>
              <a:gd name="connsiteX247" fmla="*/ 1033909 w 11243827"/>
              <a:gd name="connsiteY247" fmla="*/ 5335680 h 5687273"/>
              <a:gd name="connsiteX248" fmla="*/ 1012649 w 11243827"/>
              <a:gd name="connsiteY248" fmla="*/ 5334541 h 5687273"/>
              <a:gd name="connsiteX249" fmla="*/ 1007115 w 11243827"/>
              <a:gd name="connsiteY249" fmla="*/ 5332775 h 5687273"/>
              <a:gd name="connsiteX250" fmla="*/ 986002 w 11243827"/>
              <a:gd name="connsiteY250" fmla="*/ 5334906 h 5687273"/>
              <a:gd name="connsiteX251" fmla="*/ 953418 w 11243827"/>
              <a:gd name="connsiteY251" fmla="*/ 5333901 h 5687273"/>
              <a:gd name="connsiteX252" fmla="*/ 916854 w 11243827"/>
              <a:gd name="connsiteY252" fmla="*/ 5329435 h 5687273"/>
              <a:gd name="connsiteX253" fmla="*/ 905651 w 11243827"/>
              <a:gd name="connsiteY253" fmla="*/ 5332114 h 5687273"/>
              <a:gd name="connsiteX254" fmla="*/ 836961 w 11243827"/>
              <a:gd name="connsiteY254" fmla="*/ 5330803 h 5687273"/>
              <a:gd name="connsiteX255" fmla="*/ 817627 w 11243827"/>
              <a:gd name="connsiteY255" fmla="*/ 5330580 h 5687273"/>
              <a:gd name="connsiteX256" fmla="*/ 801817 w 11243827"/>
              <a:gd name="connsiteY256" fmla="*/ 5325937 h 5687273"/>
              <a:gd name="connsiteX257" fmla="*/ 798857 w 11243827"/>
              <a:gd name="connsiteY257" fmla="*/ 5320979 h 5687273"/>
              <a:gd name="connsiteX258" fmla="*/ 788354 w 11243827"/>
              <a:gd name="connsiteY258" fmla="*/ 5320143 h 5687273"/>
              <a:gd name="connsiteX259" fmla="*/ 785726 w 11243827"/>
              <a:gd name="connsiteY259" fmla="*/ 5318989 h 5687273"/>
              <a:gd name="connsiteX260" fmla="*/ 770507 w 11243827"/>
              <a:gd name="connsiteY260" fmla="*/ 5313309 h 5687273"/>
              <a:gd name="connsiteX261" fmla="*/ 733810 w 11243827"/>
              <a:gd name="connsiteY261" fmla="*/ 5324286 h 5687273"/>
              <a:gd name="connsiteX262" fmla="*/ 692117 w 11243827"/>
              <a:gd name="connsiteY262" fmla="*/ 5318786 h 5687273"/>
              <a:gd name="connsiteX263" fmla="*/ 528894 w 11243827"/>
              <a:gd name="connsiteY263" fmla="*/ 5327578 h 5687273"/>
              <a:gd name="connsiteX264" fmla="*/ 507005 w 11243827"/>
              <a:gd name="connsiteY264" fmla="*/ 5310149 h 5687273"/>
              <a:gd name="connsiteX265" fmla="*/ 441302 w 11243827"/>
              <a:gd name="connsiteY265" fmla="*/ 5307062 h 5687273"/>
              <a:gd name="connsiteX266" fmla="*/ 336819 w 11243827"/>
              <a:gd name="connsiteY266" fmla="*/ 5336690 h 5687273"/>
              <a:gd name="connsiteX267" fmla="*/ 215763 w 11243827"/>
              <a:gd name="connsiteY267" fmla="*/ 5332575 h 5687273"/>
              <a:gd name="connsiteX268" fmla="*/ 205927 w 11243827"/>
              <a:gd name="connsiteY268" fmla="*/ 5339672 h 5687273"/>
              <a:gd name="connsiteX269" fmla="*/ 194189 w 11243827"/>
              <a:gd name="connsiteY269" fmla="*/ 5343588 h 5687273"/>
              <a:gd name="connsiteX270" fmla="*/ 192552 w 11243827"/>
              <a:gd name="connsiteY270" fmla="*/ 5342845 h 5687273"/>
              <a:gd name="connsiteX271" fmla="*/ 178320 w 11243827"/>
              <a:gd name="connsiteY271" fmla="*/ 5343766 h 5687273"/>
              <a:gd name="connsiteX272" fmla="*/ 175596 w 11243827"/>
              <a:gd name="connsiteY272" fmla="*/ 5346411 h 5687273"/>
              <a:gd name="connsiteX273" fmla="*/ 165951 w 11243827"/>
              <a:gd name="connsiteY273" fmla="*/ 5347808 h 5687273"/>
              <a:gd name="connsiteX274" fmla="*/ 147287 w 11243827"/>
              <a:gd name="connsiteY274" fmla="*/ 5352625 h 5687273"/>
              <a:gd name="connsiteX275" fmla="*/ 143484 w 11243827"/>
              <a:gd name="connsiteY275" fmla="*/ 5351591 h 5687273"/>
              <a:gd name="connsiteX276" fmla="*/ 114847 w 11243827"/>
              <a:gd name="connsiteY276" fmla="*/ 5355844 h 5687273"/>
              <a:gd name="connsiteX277" fmla="*/ 114306 w 11243827"/>
              <a:gd name="connsiteY277" fmla="*/ 5354983 h 5687273"/>
              <a:gd name="connsiteX278" fmla="*/ 105588 w 11243827"/>
              <a:gd name="connsiteY278" fmla="*/ 5352169 h 5687273"/>
              <a:gd name="connsiteX279" fmla="*/ 89264 w 11243827"/>
              <a:gd name="connsiteY279" fmla="*/ 5348886 h 5687273"/>
              <a:gd name="connsiteX280" fmla="*/ 49794 w 11243827"/>
              <a:gd name="connsiteY280" fmla="*/ 5329950 h 5687273"/>
              <a:gd name="connsiteX281" fmla="*/ 19924 w 11243827"/>
              <a:gd name="connsiteY281" fmla="*/ 5334282 h 5687273"/>
              <a:gd name="connsiteX282" fmla="*/ 13819 w 11243827"/>
              <a:gd name="connsiteY282" fmla="*/ 5334653 h 5687273"/>
              <a:gd name="connsiteX283" fmla="*/ 13657 w 11243827"/>
              <a:gd name="connsiteY283" fmla="*/ 5334455 h 5687273"/>
              <a:gd name="connsiteX284" fmla="*/ 7139 w 11243827"/>
              <a:gd name="connsiteY284" fmla="*/ 5334438 h 5687273"/>
              <a:gd name="connsiteX285" fmla="*/ 2684 w 11243827"/>
              <a:gd name="connsiteY285" fmla="*/ 5335333 h 5687273"/>
              <a:gd name="connsiteX286" fmla="*/ 0 w 11243827"/>
              <a:gd name="connsiteY286" fmla="*/ 5335496 h 5687273"/>
              <a:gd name="connsiteX287" fmla="*/ 0 w 11243827"/>
              <a:gd name="connsiteY287" fmla="*/ 10592 h 5687273"/>
              <a:gd name="connsiteX288" fmla="*/ 11243827 w 11243827"/>
              <a:gd name="connsiteY288" fmla="*/ 0 h 56872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98891 w 11243827"/>
              <a:gd name="connsiteY221" fmla="*/ 551318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28894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507005 w 11243827"/>
              <a:gd name="connsiteY264" fmla="*/ 5310149 h 5641173"/>
              <a:gd name="connsiteX265" fmla="*/ 441302 w 11243827"/>
              <a:gd name="connsiteY265" fmla="*/ 5307062 h 5641173"/>
              <a:gd name="connsiteX266" fmla="*/ 336819 w 11243827"/>
              <a:gd name="connsiteY266" fmla="*/ 5336690 h 5641173"/>
              <a:gd name="connsiteX267" fmla="*/ 215763 w 11243827"/>
              <a:gd name="connsiteY267" fmla="*/ 5332575 h 5641173"/>
              <a:gd name="connsiteX268" fmla="*/ 205927 w 11243827"/>
              <a:gd name="connsiteY268" fmla="*/ 5339672 h 5641173"/>
              <a:gd name="connsiteX269" fmla="*/ 194189 w 11243827"/>
              <a:gd name="connsiteY269" fmla="*/ 5343588 h 5641173"/>
              <a:gd name="connsiteX270" fmla="*/ 192552 w 11243827"/>
              <a:gd name="connsiteY270" fmla="*/ 5342845 h 5641173"/>
              <a:gd name="connsiteX271" fmla="*/ 178320 w 11243827"/>
              <a:gd name="connsiteY271" fmla="*/ 5343766 h 5641173"/>
              <a:gd name="connsiteX272" fmla="*/ 175596 w 11243827"/>
              <a:gd name="connsiteY272" fmla="*/ 5346411 h 5641173"/>
              <a:gd name="connsiteX273" fmla="*/ 165951 w 11243827"/>
              <a:gd name="connsiteY273" fmla="*/ 5347808 h 5641173"/>
              <a:gd name="connsiteX274" fmla="*/ 147287 w 11243827"/>
              <a:gd name="connsiteY274" fmla="*/ 5352625 h 5641173"/>
              <a:gd name="connsiteX275" fmla="*/ 143484 w 11243827"/>
              <a:gd name="connsiteY275" fmla="*/ 5351591 h 5641173"/>
              <a:gd name="connsiteX276" fmla="*/ 114847 w 11243827"/>
              <a:gd name="connsiteY276" fmla="*/ 5355844 h 5641173"/>
              <a:gd name="connsiteX277" fmla="*/ 114306 w 11243827"/>
              <a:gd name="connsiteY277" fmla="*/ 5354983 h 5641173"/>
              <a:gd name="connsiteX278" fmla="*/ 105588 w 11243827"/>
              <a:gd name="connsiteY278" fmla="*/ 5352169 h 5641173"/>
              <a:gd name="connsiteX279" fmla="*/ 89264 w 11243827"/>
              <a:gd name="connsiteY279" fmla="*/ 5348886 h 5641173"/>
              <a:gd name="connsiteX280" fmla="*/ 49794 w 11243827"/>
              <a:gd name="connsiteY280" fmla="*/ 5329950 h 5641173"/>
              <a:gd name="connsiteX281" fmla="*/ 19924 w 11243827"/>
              <a:gd name="connsiteY281" fmla="*/ 5334282 h 5641173"/>
              <a:gd name="connsiteX282" fmla="*/ 13819 w 11243827"/>
              <a:gd name="connsiteY282" fmla="*/ 5334653 h 5641173"/>
              <a:gd name="connsiteX283" fmla="*/ 13657 w 11243827"/>
              <a:gd name="connsiteY283" fmla="*/ 5334455 h 5641173"/>
              <a:gd name="connsiteX284" fmla="*/ 7139 w 11243827"/>
              <a:gd name="connsiteY284" fmla="*/ 5334438 h 5641173"/>
              <a:gd name="connsiteX285" fmla="*/ 2684 w 11243827"/>
              <a:gd name="connsiteY285" fmla="*/ 5335333 h 5641173"/>
              <a:gd name="connsiteX286" fmla="*/ 0 w 11243827"/>
              <a:gd name="connsiteY286" fmla="*/ 5335496 h 5641173"/>
              <a:gd name="connsiteX287" fmla="*/ 0 w 11243827"/>
              <a:gd name="connsiteY287" fmla="*/ 10592 h 5641173"/>
              <a:gd name="connsiteX288" fmla="*/ 11243827 w 11243827"/>
              <a:gd name="connsiteY288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05927 w 11243827"/>
              <a:gd name="connsiteY267" fmla="*/ 5339672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15763 w 11243827"/>
              <a:gd name="connsiteY266" fmla="*/ 5332575 h 5641173"/>
              <a:gd name="connsiteX267" fmla="*/ 270932 w 11243827"/>
              <a:gd name="connsiteY267" fmla="*/ 5345451 h 5641173"/>
              <a:gd name="connsiteX268" fmla="*/ 194189 w 11243827"/>
              <a:gd name="connsiteY268" fmla="*/ 5343588 h 5641173"/>
              <a:gd name="connsiteX269" fmla="*/ 192552 w 11243827"/>
              <a:gd name="connsiteY269" fmla="*/ 5342845 h 5641173"/>
              <a:gd name="connsiteX270" fmla="*/ 178320 w 11243827"/>
              <a:gd name="connsiteY270" fmla="*/ 5343766 h 5641173"/>
              <a:gd name="connsiteX271" fmla="*/ 175596 w 11243827"/>
              <a:gd name="connsiteY271" fmla="*/ 5346411 h 5641173"/>
              <a:gd name="connsiteX272" fmla="*/ 165951 w 11243827"/>
              <a:gd name="connsiteY272" fmla="*/ 5347808 h 5641173"/>
              <a:gd name="connsiteX273" fmla="*/ 147287 w 11243827"/>
              <a:gd name="connsiteY273" fmla="*/ 5352625 h 5641173"/>
              <a:gd name="connsiteX274" fmla="*/ 143484 w 11243827"/>
              <a:gd name="connsiteY274" fmla="*/ 5351591 h 5641173"/>
              <a:gd name="connsiteX275" fmla="*/ 114847 w 11243827"/>
              <a:gd name="connsiteY275" fmla="*/ 5355844 h 5641173"/>
              <a:gd name="connsiteX276" fmla="*/ 114306 w 11243827"/>
              <a:gd name="connsiteY276" fmla="*/ 5354983 h 5641173"/>
              <a:gd name="connsiteX277" fmla="*/ 105588 w 11243827"/>
              <a:gd name="connsiteY277" fmla="*/ 5352169 h 5641173"/>
              <a:gd name="connsiteX278" fmla="*/ 89264 w 11243827"/>
              <a:gd name="connsiteY278" fmla="*/ 5348886 h 5641173"/>
              <a:gd name="connsiteX279" fmla="*/ 49794 w 11243827"/>
              <a:gd name="connsiteY279" fmla="*/ 5329950 h 5641173"/>
              <a:gd name="connsiteX280" fmla="*/ 19924 w 11243827"/>
              <a:gd name="connsiteY280" fmla="*/ 5334282 h 5641173"/>
              <a:gd name="connsiteX281" fmla="*/ 13819 w 11243827"/>
              <a:gd name="connsiteY281" fmla="*/ 5334653 h 5641173"/>
              <a:gd name="connsiteX282" fmla="*/ 13657 w 11243827"/>
              <a:gd name="connsiteY282" fmla="*/ 5334455 h 5641173"/>
              <a:gd name="connsiteX283" fmla="*/ 7139 w 11243827"/>
              <a:gd name="connsiteY283" fmla="*/ 5334438 h 5641173"/>
              <a:gd name="connsiteX284" fmla="*/ 2684 w 11243827"/>
              <a:gd name="connsiteY284" fmla="*/ 5335333 h 5641173"/>
              <a:gd name="connsiteX285" fmla="*/ 0 w 11243827"/>
              <a:gd name="connsiteY285" fmla="*/ 5335496 h 5641173"/>
              <a:gd name="connsiteX286" fmla="*/ 0 w 11243827"/>
              <a:gd name="connsiteY286" fmla="*/ 10592 h 5641173"/>
              <a:gd name="connsiteX287" fmla="*/ 11243827 w 11243827"/>
              <a:gd name="connsiteY287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105588 w 11243827"/>
              <a:gd name="connsiteY276" fmla="*/ 5352169 h 5641173"/>
              <a:gd name="connsiteX277" fmla="*/ 89264 w 11243827"/>
              <a:gd name="connsiteY277" fmla="*/ 5348886 h 5641173"/>
              <a:gd name="connsiteX278" fmla="*/ 49794 w 11243827"/>
              <a:gd name="connsiteY278" fmla="*/ 5329950 h 5641173"/>
              <a:gd name="connsiteX279" fmla="*/ 19924 w 11243827"/>
              <a:gd name="connsiteY279" fmla="*/ 5334282 h 5641173"/>
              <a:gd name="connsiteX280" fmla="*/ 13819 w 11243827"/>
              <a:gd name="connsiteY280" fmla="*/ 5334653 h 5641173"/>
              <a:gd name="connsiteX281" fmla="*/ 13657 w 11243827"/>
              <a:gd name="connsiteY281" fmla="*/ 5334455 h 5641173"/>
              <a:gd name="connsiteX282" fmla="*/ 7139 w 11243827"/>
              <a:gd name="connsiteY282" fmla="*/ 5334438 h 5641173"/>
              <a:gd name="connsiteX283" fmla="*/ 2684 w 11243827"/>
              <a:gd name="connsiteY283" fmla="*/ 5335333 h 5641173"/>
              <a:gd name="connsiteX284" fmla="*/ 0 w 11243827"/>
              <a:gd name="connsiteY284" fmla="*/ 5335496 h 5641173"/>
              <a:gd name="connsiteX285" fmla="*/ 0 w 11243827"/>
              <a:gd name="connsiteY285" fmla="*/ 10592 h 5641173"/>
              <a:gd name="connsiteX286" fmla="*/ 11243827 w 11243827"/>
              <a:gd name="connsiteY286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43484 w 11243827"/>
              <a:gd name="connsiteY273" fmla="*/ 5351591 h 5641173"/>
              <a:gd name="connsiteX274" fmla="*/ 114847 w 11243827"/>
              <a:gd name="connsiteY274" fmla="*/ 5355844 h 5641173"/>
              <a:gd name="connsiteX275" fmla="*/ 114306 w 11243827"/>
              <a:gd name="connsiteY275" fmla="*/ 5354983 h 5641173"/>
              <a:gd name="connsiteX276" fmla="*/ 89264 w 11243827"/>
              <a:gd name="connsiteY276" fmla="*/ 5348886 h 5641173"/>
              <a:gd name="connsiteX277" fmla="*/ 49794 w 11243827"/>
              <a:gd name="connsiteY277" fmla="*/ 5329950 h 5641173"/>
              <a:gd name="connsiteX278" fmla="*/ 19924 w 11243827"/>
              <a:gd name="connsiteY278" fmla="*/ 5334282 h 5641173"/>
              <a:gd name="connsiteX279" fmla="*/ 13819 w 11243827"/>
              <a:gd name="connsiteY279" fmla="*/ 5334653 h 5641173"/>
              <a:gd name="connsiteX280" fmla="*/ 13657 w 11243827"/>
              <a:gd name="connsiteY280" fmla="*/ 5334455 h 5641173"/>
              <a:gd name="connsiteX281" fmla="*/ 7139 w 11243827"/>
              <a:gd name="connsiteY281" fmla="*/ 5334438 h 5641173"/>
              <a:gd name="connsiteX282" fmla="*/ 2684 w 11243827"/>
              <a:gd name="connsiteY282" fmla="*/ 5335333 h 5641173"/>
              <a:gd name="connsiteX283" fmla="*/ 0 w 11243827"/>
              <a:gd name="connsiteY283" fmla="*/ 5335496 h 5641173"/>
              <a:gd name="connsiteX284" fmla="*/ 0 w 11243827"/>
              <a:gd name="connsiteY284" fmla="*/ 10592 h 5641173"/>
              <a:gd name="connsiteX285" fmla="*/ 11243827 w 11243827"/>
              <a:gd name="connsiteY285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65951 w 11243827"/>
              <a:gd name="connsiteY271" fmla="*/ 5347808 h 5641173"/>
              <a:gd name="connsiteX272" fmla="*/ 147287 w 11243827"/>
              <a:gd name="connsiteY272" fmla="*/ 5352625 h 5641173"/>
              <a:gd name="connsiteX273" fmla="*/ 114847 w 11243827"/>
              <a:gd name="connsiteY273" fmla="*/ 5355844 h 5641173"/>
              <a:gd name="connsiteX274" fmla="*/ 114306 w 11243827"/>
              <a:gd name="connsiteY274" fmla="*/ 5354983 h 5641173"/>
              <a:gd name="connsiteX275" fmla="*/ 89264 w 11243827"/>
              <a:gd name="connsiteY275" fmla="*/ 5348886 h 5641173"/>
              <a:gd name="connsiteX276" fmla="*/ 49794 w 11243827"/>
              <a:gd name="connsiteY276" fmla="*/ 5329950 h 5641173"/>
              <a:gd name="connsiteX277" fmla="*/ 19924 w 11243827"/>
              <a:gd name="connsiteY277" fmla="*/ 5334282 h 5641173"/>
              <a:gd name="connsiteX278" fmla="*/ 13819 w 11243827"/>
              <a:gd name="connsiteY278" fmla="*/ 5334653 h 5641173"/>
              <a:gd name="connsiteX279" fmla="*/ 13657 w 11243827"/>
              <a:gd name="connsiteY279" fmla="*/ 5334455 h 5641173"/>
              <a:gd name="connsiteX280" fmla="*/ 7139 w 11243827"/>
              <a:gd name="connsiteY280" fmla="*/ 5334438 h 5641173"/>
              <a:gd name="connsiteX281" fmla="*/ 2684 w 11243827"/>
              <a:gd name="connsiteY281" fmla="*/ 5335333 h 5641173"/>
              <a:gd name="connsiteX282" fmla="*/ 0 w 11243827"/>
              <a:gd name="connsiteY282" fmla="*/ 5335496 h 5641173"/>
              <a:gd name="connsiteX283" fmla="*/ 0 w 11243827"/>
              <a:gd name="connsiteY283" fmla="*/ 10592 h 5641173"/>
              <a:gd name="connsiteX284" fmla="*/ 11243827 w 11243827"/>
              <a:gd name="connsiteY284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31268 w 11243827"/>
              <a:gd name="connsiteY238" fmla="*/ 5350530 h 5641173"/>
              <a:gd name="connsiteX239" fmla="*/ 1112024 w 11243827"/>
              <a:gd name="connsiteY239" fmla="*/ 5345786 h 5641173"/>
              <a:gd name="connsiteX240" fmla="*/ 1100870 w 11243827"/>
              <a:gd name="connsiteY240" fmla="*/ 5343651 h 5641173"/>
              <a:gd name="connsiteX241" fmla="*/ 1096383 w 11243827"/>
              <a:gd name="connsiteY241" fmla="*/ 5343015 h 5641173"/>
              <a:gd name="connsiteX242" fmla="*/ 1085571 w 11243827"/>
              <a:gd name="connsiteY242" fmla="*/ 5345836 h 5641173"/>
              <a:gd name="connsiteX243" fmla="*/ 1073168 w 11243827"/>
              <a:gd name="connsiteY243" fmla="*/ 5341521 h 5641173"/>
              <a:gd name="connsiteX244" fmla="*/ 1058039 w 11243827"/>
              <a:gd name="connsiteY244" fmla="*/ 5343504 h 5641173"/>
              <a:gd name="connsiteX245" fmla="*/ 1055426 w 11243827"/>
              <a:gd name="connsiteY245" fmla="*/ 5339088 h 5641173"/>
              <a:gd name="connsiteX246" fmla="*/ 1044738 w 11243827"/>
              <a:gd name="connsiteY246" fmla="*/ 5333063 h 5641173"/>
              <a:gd name="connsiteX247" fmla="*/ 1033909 w 11243827"/>
              <a:gd name="connsiteY247" fmla="*/ 5335680 h 5641173"/>
              <a:gd name="connsiteX248" fmla="*/ 1012649 w 11243827"/>
              <a:gd name="connsiteY248" fmla="*/ 5334541 h 5641173"/>
              <a:gd name="connsiteX249" fmla="*/ 1007115 w 11243827"/>
              <a:gd name="connsiteY249" fmla="*/ 5332775 h 5641173"/>
              <a:gd name="connsiteX250" fmla="*/ 986002 w 11243827"/>
              <a:gd name="connsiteY250" fmla="*/ 5334906 h 5641173"/>
              <a:gd name="connsiteX251" fmla="*/ 953418 w 11243827"/>
              <a:gd name="connsiteY251" fmla="*/ 5333901 h 5641173"/>
              <a:gd name="connsiteX252" fmla="*/ 916854 w 11243827"/>
              <a:gd name="connsiteY252" fmla="*/ 5329435 h 5641173"/>
              <a:gd name="connsiteX253" fmla="*/ 905651 w 11243827"/>
              <a:gd name="connsiteY253" fmla="*/ 5332114 h 5641173"/>
              <a:gd name="connsiteX254" fmla="*/ 836961 w 11243827"/>
              <a:gd name="connsiteY254" fmla="*/ 5330803 h 5641173"/>
              <a:gd name="connsiteX255" fmla="*/ 817627 w 11243827"/>
              <a:gd name="connsiteY255" fmla="*/ 5330580 h 5641173"/>
              <a:gd name="connsiteX256" fmla="*/ 801817 w 11243827"/>
              <a:gd name="connsiteY256" fmla="*/ 5325937 h 5641173"/>
              <a:gd name="connsiteX257" fmla="*/ 798857 w 11243827"/>
              <a:gd name="connsiteY257" fmla="*/ 5320979 h 5641173"/>
              <a:gd name="connsiteX258" fmla="*/ 788354 w 11243827"/>
              <a:gd name="connsiteY258" fmla="*/ 5320143 h 5641173"/>
              <a:gd name="connsiteX259" fmla="*/ 785726 w 11243827"/>
              <a:gd name="connsiteY259" fmla="*/ 5318989 h 5641173"/>
              <a:gd name="connsiteX260" fmla="*/ 770507 w 11243827"/>
              <a:gd name="connsiteY260" fmla="*/ 5313309 h 5641173"/>
              <a:gd name="connsiteX261" fmla="*/ 733810 w 11243827"/>
              <a:gd name="connsiteY261" fmla="*/ 5324286 h 5641173"/>
              <a:gd name="connsiteX262" fmla="*/ 692117 w 11243827"/>
              <a:gd name="connsiteY262" fmla="*/ 5318786 h 5641173"/>
              <a:gd name="connsiteX263" fmla="*/ 574943 w 11243827"/>
              <a:gd name="connsiteY263" fmla="*/ 5327578 h 5641173"/>
              <a:gd name="connsiteX264" fmla="*/ 441302 w 11243827"/>
              <a:gd name="connsiteY264" fmla="*/ 5307062 h 5641173"/>
              <a:gd name="connsiteX265" fmla="*/ 336819 w 11243827"/>
              <a:gd name="connsiteY265" fmla="*/ 5336690 h 5641173"/>
              <a:gd name="connsiteX266" fmla="*/ 270932 w 11243827"/>
              <a:gd name="connsiteY266" fmla="*/ 5345451 h 5641173"/>
              <a:gd name="connsiteX267" fmla="*/ 194189 w 11243827"/>
              <a:gd name="connsiteY267" fmla="*/ 5343588 h 5641173"/>
              <a:gd name="connsiteX268" fmla="*/ 192552 w 11243827"/>
              <a:gd name="connsiteY268" fmla="*/ 5342845 h 5641173"/>
              <a:gd name="connsiteX269" fmla="*/ 178320 w 11243827"/>
              <a:gd name="connsiteY269" fmla="*/ 5343766 h 5641173"/>
              <a:gd name="connsiteX270" fmla="*/ 175596 w 11243827"/>
              <a:gd name="connsiteY270" fmla="*/ 5346411 h 5641173"/>
              <a:gd name="connsiteX271" fmla="*/ 147287 w 11243827"/>
              <a:gd name="connsiteY271" fmla="*/ 5352625 h 5641173"/>
              <a:gd name="connsiteX272" fmla="*/ 114847 w 11243827"/>
              <a:gd name="connsiteY272" fmla="*/ 5355844 h 5641173"/>
              <a:gd name="connsiteX273" fmla="*/ 114306 w 11243827"/>
              <a:gd name="connsiteY273" fmla="*/ 5354983 h 5641173"/>
              <a:gd name="connsiteX274" fmla="*/ 89264 w 11243827"/>
              <a:gd name="connsiteY274" fmla="*/ 5348886 h 5641173"/>
              <a:gd name="connsiteX275" fmla="*/ 49794 w 11243827"/>
              <a:gd name="connsiteY275" fmla="*/ 5329950 h 5641173"/>
              <a:gd name="connsiteX276" fmla="*/ 19924 w 11243827"/>
              <a:gd name="connsiteY276" fmla="*/ 5334282 h 5641173"/>
              <a:gd name="connsiteX277" fmla="*/ 13819 w 11243827"/>
              <a:gd name="connsiteY277" fmla="*/ 5334653 h 5641173"/>
              <a:gd name="connsiteX278" fmla="*/ 13657 w 11243827"/>
              <a:gd name="connsiteY278" fmla="*/ 5334455 h 5641173"/>
              <a:gd name="connsiteX279" fmla="*/ 7139 w 11243827"/>
              <a:gd name="connsiteY279" fmla="*/ 5334438 h 5641173"/>
              <a:gd name="connsiteX280" fmla="*/ 2684 w 11243827"/>
              <a:gd name="connsiteY280" fmla="*/ 5335333 h 5641173"/>
              <a:gd name="connsiteX281" fmla="*/ 0 w 11243827"/>
              <a:gd name="connsiteY281" fmla="*/ 5335496 h 5641173"/>
              <a:gd name="connsiteX282" fmla="*/ 0 w 11243827"/>
              <a:gd name="connsiteY282" fmla="*/ 10592 h 5641173"/>
              <a:gd name="connsiteX283" fmla="*/ 11243827 w 11243827"/>
              <a:gd name="connsiteY283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37272 w 11243827"/>
              <a:gd name="connsiteY237" fmla="*/ 5351191 h 5641173"/>
              <a:gd name="connsiteX238" fmla="*/ 1112024 w 11243827"/>
              <a:gd name="connsiteY238" fmla="*/ 5345786 h 5641173"/>
              <a:gd name="connsiteX239" fmla="*/ 1100870 w 11243827"/>
              <a:gd name="connsiteY239" fmla="*/ 5343651 h 5641173"/>
              <a:gd name="connsiteX240" fmla="*/ 1096383 w 11243827"/>
              <a:gd name="connsiteY240" fmla="*/ 5343015 h 5641173"/>
              <a:gd name="connsiteX241" fmla="*/ 1085571 w 11243827"/>
              <a:gd name="connsiteY241" fmla="*/ 5345836 h 5641173"/>
              <a:gd name="connsiteX242" fmla="*/ 1073168 w 11243827"/>
              <a:gd name="connsiteY242" fmla="*/ 5341521 h 5641173"/>
              <a:gd name="connsiteX243" fmla="*/ 1058039 w 11243827"/>
              <a:gd name="connsiteY243" fmla="*/ 5343504 h 5641173"/>
              <a:gd name="connsiteX244" fmla="*/ 1055426 w 11243827"/>
              <a:gd name="connsiteY244" fmla="*/ 5339088 h 5641173"/>
              <a:gd name="connsiteX245" fmla="*/ 1044738 w 11243827"/>
              <a:gd name="connsiteY245" fmla="*/ 5333063 h 5641173"/>
              <a:gd name="connsiteX246" fmla="*/ 1033909 w 11243827"/>
              <a:gd name="connsiteY246" fmla="*/ 5335680 h 5641173"/>
              <a:gd name="connsiteX247" fmla="*/ 1012649 w 11243827"/>
              <a:gd name="connsiteY247" fmla="*/ 5334541 h 5641173"/>
              <a:gd name="connsiteX248" fmla="*/ 1007115 w 11243827"/>
              <a:gd name="connsiteY248" fmla="*/ 5332775 h 5641173"/>
              <a:gd name="connsiteX249" fmla="*/ 986002 w 11243827"/>
              <a:gd name="connsiteY249" fmla="*/ 5334906 h 5641173"/>
              <a:gd name="connsiteX250" fmla="*/ 953418 w 11243827"/>
              <a:gd name="connsiteY250" fmla="*/ 5333901 h 5641173"/>
              <a:gd name="connsiteX251" fmla="*/ 916854 w 11243827"/>
              <a:gd name="connsiteY251" fmla="*/ 5329435 h 5641173"/>
              <a:gd name="connsiteX252" fmla="*/ 905651 w 11243827"/>
              <a:gd name="connsiteY252" fmla="*/ 5332114 h 5641173"/>
              <a:gd name="connsiteX253" fmla="*/ 836961 w 11243827"/>
              <a:gd name="connsiteY253" fmla="*/ 5330803 h 5641173"/>
              <a:gd name="connsiteX254" fmla="*/ 817627 w 11243827"/>
              <a:gd name="connsiteY254" fmla="*/ 5330580 h 5641173"/>
              <a:gd name="connsiteX255" fmla="*/ 801817 w 11243827"/>
              <a:gd name="connsiteY255" fmla="*/ 5325937 h 5641173"/>
              <a:gd name="connsiteX256" fmla="*/ 798857 w 11243827"/>
              <a:gd name="connsiteY256" fmla="*/ 5320979 h 5641173"/>
              <a:gd name="connsiteX257" fmla="*/ 788354 w 11243827"/>
              <a:gd name="connsiteY257" fmla="*/ 5320143 h 5641173"/>
              <a:gd name="connsiteX258" fmla="*/ 785726 w 11243827"/>
              <a:gd name="connsiteY258" fmla="*/ 5318989 h 5641173"/>
              <a:gd name="connsiteX259" fmla="*/ 770507 w 11243827"/>
              <a:gd name="connsiteY259" fmla="*/ 5313309 h 5641173"/>
              <a:gd name="connsiteX260" fmla="*/ 733810 w 11243827"/>
              <a:gd name="connsiteY260" fmla="*/ 5324286 h 5641173"/>
              <a:gd name="connsiteX261" fmla="*/ 692117 w 11243827"/>
              <a:gd name="connsiteY261" fmla="*/ 5318786 h 5641173"/>
              <a:gd name="connsiteX262" fmla="*/ 574943 w 11243827"/>
              <a:gd name="connsiteY262" fmla="*/ 5327578 h 5641173"/>
              <a:gd name="connsiteX263" fmla="*/ 441302 w 11243827"/>
              <a:gd name="connsiteY263" fmla="*/ 5307062 h 5641173"/>
              <a:gd name="connsiteX264" fmla="*/ 336819 w 11243827"/>
              <a:gd name="connsiteY264" fmla="*/ 5336690 h 5641173"/>
              <a:gd name="connsiteX265" fmla="*/ 270932 w 11243827"/>
              <a:gd name="connsiteY265" fmla="*/ 5345451 h 5641173"/>
              <a:gd name="connsiteX266" fmla="*/ 194189 w 11243827"/>
              <a:gd name="connsiteY266" fmla="*/ 5343588 h 5641173"/>
              <a:gd name="connsiteX267" fmla="*/ 192552 w 11243827"/>
              <a:gd name="connsiteY267" fmla="*/ 5342845 h 5641173"/>
              <a:gd name="connsiteX268" fmla="*/ 178320 w 11243827"/>
              <a:gd name="connsiteY268" fmla="*/ 5343766 h 5641173"/>
              <a:gd name="connsiteX269" fmla="*/ 175596 w 11243827"/>
              <a:gd name="connsiteY269" fmla="*/ 5346411 h 5641173"/>
              <a:gd name="connsiteX270" fmla="*/ 147287 w 11243827"/>
              <a:gd name="connsiteY270" fmla="*/ 5352625 h 5641173"/>
              <a:gd name="connsiteX271" fmla="*/ 114847 w 11243827"/>
              <a:gd name="connsiteY271" fmla="*/ 5355844 h 5641173"/>
              <a:gd name="connsiteX272" fmla="*/ 114306 w 11243827"/>
              <a:gd name="connsiteY272" fmla="*/ 5354983 h 5641173"/>
              <a:gd name="connsiteX273" fmla="*/ 89264 w 11243827"/>
              <a:gd name="connsiteY273" fmla="*/ 5348886 h 5641173"/>
              <a:gd name="connsiteX274" fmla="*/ 49794 w 11243827"/>
              <a:gd name="connsiteY274" fmla="*/ 5329950 h 5641173"/>
              <a:gd name="connsiteX275" fmla="*/ 19924 w 11243827"/>
              <a:gd name="connsiteY275" fmla="*/ 5334282 h 5641173"/>
              <a:gd name="connsiteX276" fmla="*/ 13819 w 11243827"/>
              <a:gd name="connsiteY276" fmla="*/ 5334653 h 5641173"/>
              <a:gd name="connsiteX277" fmla="*/ 13657 w 11243827"/>
              <a:gd name="connsiteY277" fmla="*/ 5334455 h 5641173"/>
              <a:gd name="connsiteX278" fmla="*/ 7139 w 11243827"/>
              <a:gd name="connsiteY278" fmla="*/ 5334438 h 5641173"/>
              <a:gd name="connsiteX279" fmla="*/ 2684 w 11243827"/>
              <a:gd name="connsiteY279" fmla="*/ 5335333 h 5641173"/>
              <a:gd name="connsiteX280" fmla="*/ 0 w 11243827"/>
              <a:gd name="connsiteY280" fmla="*/ 5335496 h 5641173"/>
              <a:gd name="connsiteX281" fmla="*/ 0 w 11243827"/>
              <a:gd name="connsiteY281" fmla="*/ 10592 h 5641173"/>
              <a:gd name="connsiteX282" fmla="*/ 11243827 w 11243827"/>
              <a:gd name="connsiteY282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73168 w 11243827"/>
              <a:gd name="connsiteY241" fmla="*/ 5341521 h 5641173"/>
              <a:gd name="connsiteX242" fmla="*/ 1058039 w 11243827"/>
              <a:gd name="connsiteY242" fmla="*/ 5343504 h 5641173"/>
              <a:gd name="connsiteX243" fmla="*/ 1055426 w 11243827"/>
              <a:gd name="connsiteY243" fmla="*/ 5339088 h 5641173"/>
              <a:gd name="connsiteX244" fmla="*/ 1044738 w 11243827"/>
              <a:gd name="connsiteY244" fmla="*/ 5333063 h 5641173"/>
              <a:gd name="connsiteX245" fmla="*/ 1033909 w 11243827"/>
              <a:gd name="connsiteY245" fmla="*/ 5335680 h 5641173"/>
              <a:gd name="connsiteX246" fmla="*/ 1012649 w 11243827"/>
              <a:gd name="connsiteY246" fmla="*/ 5334541 h 5641173"/>
              <a:gd name="connsiteX247" fmla="*/ 1007115 w 11243827"/>
              <a:gd name="connsiteY247" fmla="*/ 5332775 h 5641173"/>
              <a:gd name="connsiteX248" fmla="*/ 986002 w 11243827"/>
              <a:gd name="connsiteY248" fmla="*/ 5334906 h 5641173"/>
              <a:gd name="connsiteX249" fmla="*/ 953418 w 11243827"/>
              <a:gd name="connsiteY249" fmla="*/ 5333901 h 5641173"/>
              <a:gd name="connsiteX250" fmla="*/ 916854 w 11243827"/>
              <a:gd name="connsiteY250" fmla="*/ 5329435 h 5641173"/>
              <a:gd name="connsiteX251" fmla="*/ 905651 w 11243827"/>
              <a:gd name="connsiteY251" fmla="*/ 5332114 h 5641173"/>
              <a:gd name="connsiteX252" fmla="*/ 836961 w 11243827"/>
              <a:gd name="connsiteY252" fmla="*/ 5330803 h 5641173"/>
              <a:gd name="connsiteX253" fmla="*/ 817627 w 11243827"/>
              <a:gd name="connsiteY253" fmla="*/ 5330580 h 5641173"/>
              <a:gd name="connsiteX254" fmla="*/ 801817 w 11243827"/>
              <a:gd name="connsiteY254" fmla="*/ 5325937 h 5641173"/>
              <a:gd name="connsiteX255" fmla="*/ 798857 w 11243827"/>
              <a:gd name="connsiteY255" fmla="*/ 5320979 h 5641173"/>
              <a:gd name="connsiteX256" fmla="*/ 788354 w 11243827"/>
              <a:gd name="connsiteY256" fmla="*/ 5320143 h 5641173"/>
              <a:gd name="connsiteX257" fmla="*/ 785726 w 11243827"/>
              <a:gd name="connsiteY257" fmla="*/ 5318989 h 5641173"/>
              <a:gd name="connsiteX258" fmla="*/ 770507 w 11243827"/>
              <a:gd name="connsiteY258" fmla="*/ 5313309 h 5641173"/>
              <a:gd name="connsiteX259" fmla="*/ 733810 w 11243827"/>
              <a:gd name="connsiteY259" fmla="*/ 5324286 h 5641173"/>
              <a:gd name="connsiteX260" fmla="*/ 692117 w 11243827"/>
              <a:gd name="connsiteY260" fmla="*/ 5318786 h 5641173"/>
              <a:gd name="connsiteX261" fmla="*/ 574943 w 11243827"/>
              <a:gd name="connsiteY261" fmla="*/ 5327578 h 5641173"/>
              <a:gd name="connsiteX262" fmla="*/ 441302 w 11243827"/>
              <a:gd name="connsiteY262" fmla="*/ 5307062 h 5641173"/>
              <a:gd name="connsiteX263" fmla="*/ 336819 w 11243827"/>
              <a:gd name="connsiteY263" fmla="*/ 5336690 h 5641173"/>
              <a:gd name="connsiteX264" fmla="*/ 270932 w 11243827"/>
              <a:gd name="connsiteY264" fmla="*/ 5345451 h 5641173"/>
              <a:gd name="connsiteX265" fmla="*/ 194189 w 11243827"/>
              <a:gd name="connsiteY265" fmla="*/ 5343588 h 5641173"/>
              <a:gd name="connsiteX266" fmla="*/ 192552 w 11243827"/>
              <a:gd name="connsiteY266" fmla="*/ 5342845 h 5641173"/>
              <a:gd name="connsiteX267" fmla="*/ 178320 w 11243827"/>
              <a:gd name="connsiteY267" fmla="*/ 5343766 h 5641173"/>
              <a:gd name="connsiteX268" fmla="*/ 175596 w 11243827"/>
              <a:gd name="connsiteY268" fmla="*/ 5346411 h 5641173"/>
              <a:gd name="connsiteX269" fmla="*/ 147287 w 11243827"/>
              <a:gd name="connsiteY269" fmla="*/ 5352625 h 5641173"/>
              <a:gd name="connsiteX270" fmla="*/ 114847 w 11243827"/>
              <a:gd name="connsiteY270" fmla="*/ 5355844 h 5641173"/>
              <a:gd name="connsiteX271" fmla="*/ 114306 w 11243827"/>
              <a:gd name="connsiteY271" fmla="*/ 5354983 h 5641173"/>
              <a:gd name="connsiteX272" fmla="*/ 89264 w 11243827"/>
              <a:gd name="connsiteY272" fmla="*/ 5348886 h 5641173"/>
              <a:gd name="connsiteX273" fmla="*/ 49794 w 11243827"/>
              <a:gd name="connsiteY273" fmla="*/ 5329950 h 5641173"/>
              <a:gd name="connsiteX274" fmla="*/ 19924 w 11243827"/>
              <a:gd name="connsiteY274" fmla="*/ 5334282 h 5641173"/>
              <a:gd name="connsiteX275" fmla="*/ 13819 w 11243827"/>
              <a:gd name="connsiteY275" fmla="*/ 5334653 h 5641173"/>
              <a:gd name="connsiteX276" fmla="*/ 13657 w 11243827"/>
              <a:gd name="connsiteY276" fmla="*/ 5334455 h 5641173"/>
              <a:gd name="connsiteX277" fmla="*/ 7139 w 11243827"/>
              <a:gd name="connsiteY277" fmla="*/ 5334438 h 5641173"/>
              <a:gd name="connsiteX278" fmla="*/ 2684 w 11243827"/>
              <a:gd name="connsiteY278" fmla="*/ 5335333 h 5641173"/>
              <a:gd name="connsiteX279" fmla="*/ 0 w 11243827"/>
              <a:gd name="connsiteY279" fmla="*/ 5335496 h 5641173"/>
              <a:gd name="connsiteX280" fmla="*/ 0 w 11243827"/>
              <a:gd name="connsiteY280" fmla="*/ 10592 h 5641173"/>
              <a:gd name="connsiteX281" fmla="*/ 11243827 w 11243827"/>
              <a:gd name="connsiteY281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45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6002 w 11243827"/>
              <a:gd name="connsiteY247" fmla="*/ 5334906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6961 w 11243827"/>
              <a:gd name="connsiteY251" fmla="*/ 5330803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85571 w 11243827"/>
              <a:gd name="connsiteY240" fmla="*/ 5358836 h 5641173"/>
              <a:gd name="connsiteX241" fmla="*/ 1058039 w 11243827"/>
              <a:gd name="connsiteY241" fmla="*/ 5343504 h 5641173"/>
              <a:gd name="connsiteX242" fmla="*/ 1055426 w 11243827"/>
              <a:gd name="connsiteY242" fmla="*/ 5339088 h 5641173"/>
              <a:gd name="connsiteX243" fmla="*/ 1044738 w 11243827"/>
              <a:gd name="connsiteY243" fmla="*/ 5333063 h 5641173"/>
              <a:gd name="connsiteX244" fmla="*/ 1033909 w 11243827"/>
              <a:gd name="connsiteY244" fmla="*/ 5335680 h 5641173"/>
              <a:gd name="connsiteX245" fmla="*/ 1012649 w 11243827"/>
              <a:gd name="connsiteY245" fmla="*/ 5334541 h 5641173"/>
              <a:gd name="connsiteX246" fmla="*/ 1007115 w 11243827"/>
              <a:gd name="connsiteY246" fmla="*/ 5332775 h 5641173"/>
              <a:gd name="connsiteX247" fmla="*/ 987447 w 11243827"/>
              <a:gd name="connsiteY247" fmla="*/ 5346462 h 5641173"/>
              <a:gd name="connsiteX248" fmla="*/ 953418 w 11243827"/>
              <a:gd name="connsiteY248" fmla="*/ 5333901 h 5641173"/>
              <a:gd name="connsiteX249" fmla="*/ 916854 w 11243827"/>
              <a:gd name="connsiteY249" fmla="*/ 5329435 h 5641173"/>
              <a:gd name="connsiteX250" fmla="*/ 905651 w 11243827"/>
              <a:gd name="connsiteY250" fmla="*/ 5332114 h 5641173"/>
              <a:gd name="connsiteX251" fmla="*/ 838405 w 11243827"/>
              <a:gd name="connsiteY251" fmla="*/ 5339470 h 5641173"/>
              <a:gd name="connsiteX252" fmla="*/ 817627 w 11243827"/>
              <a:gd name="connsiteY252" fmla="*/ 5330580 h 5641173"/>
              <a:gd name="connsiteX253" fmla="*/ 801817 w 11243827"/>
              <a:gd name="connsiteY253" fmla="*/ 5325937 h 5641173"/>
              <a:gd name="connsiteX254" fmla="*/ 798857 w 11243827"/>
              <a:gd name="connsiteY254" fmla="*/ 5320979 h 5641173"/>
              <a:gd name="connsiteX255" fmla="*/ 788354 w 11243827"/>
              <a:gd name="connsiteY255" fmla="*/ 5320143 h 5641173"/>
              <a:gd name="connsiteX256" fmla="*/ 785726 w 11243827"/>
              <a:gd name="connsiteY256" fmla="*/ 5318989 h 5641173"/>
              <a:gd name="connsiteX257" fmla="*/ 770507 w 11243827"/>
              <a:gd name="connsiteY257" fmla="*/ 5313309 h 5641173"/>
              <a:gd name="connsiteX258" fmla="*/ 733810 w 11243827"/>
              <a:gd name="connsiteY258" fmla="*/ 5324286 h 5641173"/>
              <a:gd name="connsiteX259" fmla="*/ 692117 w 11243827"/>
              <a:gd name="connsiteY259" fmla="*/ 5318786 h 5641173"/>
              <a:gd name="connsiteX260" fmla="*/ 574943 w 11243827"/>
              <a:gd name="connsiteY260" fmla="*/ 5327578 h 5641173"/>
              <a:gd name="connsiteX261" fmla="*/ 441302 w 11243827"/>
              <a:gd name="connsiteY261" fmla="*/ 5307062 h 5641173"/>
              <a:gd name="connsiteX262" fmla="*/ 336819 w 11243827"/>
              <a:gd name="connsiteY262" fmla="*/ 5336690 h 5641173"/>
              <a:gd name="connsiteX263" fmla="*/ 270932 w 11243827"/>
              <a:gd name="connsiteY263" fmla="*/ 5345451 h 5641173"/>
              <a:gd name="connsiteX264" fmla="*/ 194189 w 11243827"/>
              <a:gd name="connsiteY264" fmla="*/ 5343588 h 5641173"/>
              <a:gd name="connsiteX265" fmla="*/ 192552 w 11243827"/>
              <a:gd name="connsiteY265" fmla="*/ 5342845 h 5641173"/>
              <a:gd name="connsiteX266" fmla="*/ 178320 w 11243827"/>
              <a:gd name="connsiteY266" fmla="*/ 5343766 h 5641173"/>
              <a:gd name="connsiteX267" fmla="*/ 175596 w 11243827"/>
              <a:gd name="connsiteY267" fmla="*/ 5346411 h 5641173"/>
              <a:gd name="connsiteX268" fmla="*/ 147287 w 11243827"/>
              <a:gd name="connsiteY268" fmla="*/ 5352625 h 5641173"/>
              <a:gd name="connsiteX269" fmla="*/ 114847 w 11243827"/>
              <a:gd name="connsiteY269" fmla="*/ 5355844 h 5641173"/>
              <a:gd name="connsiteX270" fmla="*/ 114306 w 11243827"/>
              <a:gd name="connsiteY270" fmla="*/ 5354983 h 5641173"/>
              <a:gd name="connsiteX271" fmla="*/ 89264 w 11243827"/>
              <a:gd name="connsiteY271" fmla="*/ 5348886 h 5641173"/>
              <a:gd name="connsiteX272" fmla="*/ 49794 w 11243827"/>
              <a:gd name="connsiteY272" fmla="*/ 5329950 h 5641173"/>
              <a:gd name="connsiteX273" fmla="*/ 19924 w 11243827"/>
              <a:gd name="connsiteY273" fmla="*/ 5334282 h 5641173"/>
              <a:gd name="connsiteX274" fmla="*/ 13819 w 11243827"/>
              <a:gd name="connsiteY274" fmla="*/ 5334653 h 5641173"/>
              <a:gd name="connsiteX275" fmla="*/ 13657 w 11243827"/>
              <a:gd name="connsiteY275" fmla="*/ 5334455 h 5641173"/>
              <a:gd name="connsiteX276" fmla="*/ 7139 w 11243827"/>
              <a:gd name="connsiteY276" fmla="*/ 5334438 h 5641173"/>
              <a:gd name="connsiteX277" fmla="*/ 2684 w 11243827"/>
              <a:gd name="connsiteY277" fmla="*/ 5335333 h 5641173"/>
              <a:gd name="connsiteX278" fmla="*/ 0 w 11243827"/>
              <a:gd name="connsiteY278" fmla="*/ 5335496 h 5641173"/>
              <a:gd name="connsiteX279" fmla="*/ 0 w 11243827"/>
              <a:gd name="connsiteY279" fmla="*/ 10592 h 5641173"/>
              <a:gd name="connsiteX280" fmla="*/ 11243827 w 11243827"/>
              <a:gd name="connsiteY280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05383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303056 w 11243827"/>
              <a:gd name="connsiteY57" fmla="*/ 551909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6942 w 11243827"/>
              <a:gd name="connsiteY105" fmla="*/ 5598455 h 5641173"/>
              <a:gd name="connsiteX106" fmla="*/ 7950121 w 11243827"/>
              <a:gd name="connsiteY106" fmla="*/ 5590893 h 5641173"/>
              <a:gd name="connsiteX107" fmla="*/ 7727691 w 11243827"/>
              <a:gd name="connsiteY107" fmla="*/ 5621064 h 5641173"/>
              <a:gd name="connsiteX108" fmla="*/ 7685998 w 11243827"/>
              <a:gd name="connsiteY108" fmla="*/ 5615564 h 5641173"/>
              <a:gd name="connsiteX109" fmla="*/ 7649302 w 11243827"/>
              <a:gd name="connsiteY109" fmla="*/ 5626541 h 5641173"/>
              <a:gd name="connsiteX110" fmla="*/ 7634083 w 11243827"/>
              <a:gd name="connsiteY110" fmla="*/ 5620862 h 5641173"/>
              <a:gd name="connsiteX111" fmla="*/ 7631455 w 11243827"/>
              <a:gd name="connsiteY111" fmla="*/ 5619708 h 5641173"/>
              <a:gd name="connsiteX112" fmla="*/ 7620952 w 11243827"/>
              <a:gd name="connsiteY112" fmla="*/ 5618872 h 5641173"/>
              <a:gd name="connsiteX113" fmla="*/ 7617992 w 11243827"/>
              <a:gd name="connsiteY113" fmla="*/ 5613914 h 5641173"/>
              <a:gd name="connsiteX114" fmla="*/ 7602182 w 11243827"/>
              <a:gd name="connsiteY114" fmla="*/ 5609271 h 5641173"/>
              <a:gd name="connsiteX115" fmla="*/ 7582847 w 11243827"/>
              <a:gd name="connsiteY115" fmla="*/ 5609047 h 5641173"/>
              <a:gd name="connsiteX116" fmla="*/ 7514158 w 11243827"/>
              <a:gd name="connsiteY116" fmla="*/ 5607737 h 5641173"/>
              <a:gd name="connsiteX117" fmla="*/ 7502955 w 11243827"/>
              <a:gd name="connsiteY117" fmla="*/ 5610415 h 5641173"/>
              <a:gd name="connsiteX118" fmla="*/ 7466391 w 11243827"/>
              <a:gd name="connsiteY118" fmla="*/ 5605949 h 5641173"/>
              <a:gd name="connsiteX119" fmla="*/ 7433806 w 11243827"/>
              <a:gd name="connsiteY119" fmla="*/ 5604945 h 5641173"/>
              <a:gd name="connsiteX120" fmla="*/ 7412693 w 11243827"/>
              <a:gd name="connsiteY120" fmla="*/ 5607075 h 5641173"/>
              <a:gd name="connsiteX121" fmla="*/ 7407159 w 11243827"/>
              <a:gd name="connsiteY121" fmla="*/ 5605310 h 5641173"/>
              <a:gd name="connsiteX122" fmla="*/ 7385900 w 11243827"/>
              <a:gd name="connsiteY122" fmla="*/ 5604171 h 5641173"/>
              <a:gd name="connsiteX123" fmla="*/ 7375071 w 11243827"/>
              <a:gd name="connsiteY123" fmla="*/ 5606788 h 5641173"/>
              <a:gd name="connsiteX124" fmla="*/ 7364382 w 11243827"/>
              <a:gd name="connsiteY124" fmla="*/ 5600762 h 5641173"/>
              <a:gd name="connsiteX125" fmla="*/ 7361770 w 11243827"/>
              <a:gd name="connsiteY125" fmla="*/ 5596347 h 5641173"/>
              <a:gd name="connsiteX126" fmla="*/ 7346641 w 11243827"/>
              <a:gd name="connsiteY126" fmla="*/ 5598329 h 5641173"/>
              <a:gd name="connsiteX127" fmla="*/ 7334238 w 11243827"/>
              <a:gd name="connsiteY127" fmla="*/ 5594014 h 5641173"/>
              <a:gd name="connsiteX128" fmla="*/ 7323426 w 11243827"/>
              <a:gd name="connsiteY128" fmla="*/ 5596835 h 5641173"/>
              <a:gd name="connsiteX129" fmla="*/ 7318938 w 11243827"/>
              <a:gd name="connsiteY129" fmla="*/ 5596200 h 5641173"/>
              <a:gd name="connsiteX130" fmla="*/ 7307784 w 11243827"/>
              <a:gd name="connsiteY130" fmla="*/ 5594065 h 5641173"/>
              <a:gd name="connsiteX131" fmla="*/ 7288540 w 11243827"/>
              <a:gd name="connsiteY131" fmla="*/ 5589320 h 5641173"/>
              <a:gd name="connsiteX132" fmla="*/ 7282537 w 11243827"/>
              <a:gd name="connsiteY132" fmla="*/ 5588660 h 5641173"/>
              <a:gd name="connsiteX133" fmla="*/ 7269466 w 11243827"/>
              <a:gd name="connsiteY133" fmla="*/ 5581404 h 5641173"/>
              <a:gd name="connsiteX134" fmla="*/ 7244165 w 11243827"/>
              <a:gd name="connsiteY134" fmla="*/ 5575200 h 5641173"/>
              <a:gd name="connsiteX135" fmla="*/ 7199619 w 11243827"/>
              <a:gd name="connsiteY135" fmla="*/ 5553550 h 5641173"/>
              <a:gd name="connsiteX136" fmla="*/ 7173434 w 11243827"/>
              <a:gd name="connsiteY136" fmla="*/ 5543219 h 5641173"/>
              <a:gd name="connsiteX137" fmla="*/ 7155718 w 11243827"/>
              <a:gd name="connsiteY137" fmla="*/ 5533697 h 5641173"/>
              <a:gd name="connsiteX138" fmla="*/ 7103430 w 11243827"/>
              <a:gd name="connsiteY138" fmla="*/ 5520249 h 5641173"/>
              <a:gd name="connsiteX139" fmla="*/ 7013746 w 11243827"/>
              <a:gd name="connsiteY139" fmla="*/ 5502470 h 5641173"/>
              <a:gd name="connsiteX140" fmla="*/ 6995379 w 11243827"/>
              <a:gd name="connsiteY140" fmla="*/ 5497693 h 5641173"/>
              <a:gd name="connsiteX141" fmla="*/ 6982475 w 11243827"/>
              <a:gd name="connsiteY141" fmla="*/ 5489641 h 5641173"/>
              <a:gd name="connsiteX142" fmla="*/ 6981994 w 11243827"/>
              <a:gd name="connsiteY142" fmla="*/ 5484335 h 5641173"/>
              <a:gd name="connsiteX143" fmla="*/ 6972355 w 11243827"/>
              <a:gd name="connsiteY143" fmla="*/ 5481074 h 5641173"/>
              <a:gd name="connsiteX144" fmla="*/ 6970394 w 11243827"/>
              <a:gd name="connsiteY144" fmla="*/ 5479383 h 5641173"/>
              <a:gd name="connsiteX145" fmla="*/ 6958543 w 11243827"/>
              <a:gd name="connsiteY145" fmla="*/ 5470507 h 5641173"/>
              <a:gd name="connsiteX146" fmla="*/ 6918276 w 11243827"/>
              <a:gd name="connsiteY146" fmla="*/ 5472034 h 5641173"/>
              <a:gd name="connsiteX147" fmla="*/ 6881046 w 11243827"/>
              <a:gd name="connsiteY147" fmla="*/ 5457070 h 5641173"/>
              <a:gd name="connsiteX148" fmla="*/ 6752164 w 11243827"/>
              <a:gd name="connsiteY148" fmla="*/ 5425021 h 5641173"/>
              <a:gd name="connsiteX149" fmla="*/ 6724964 w 11243827"/>
              <a:gd name="connsiteY149" fmla="*/ 5414071 h 5641173"/>
              <a:gd name="connsiteX150" fmla="*/ 6683286 w 11243827"/>
              <a:gd name="connsiteY150" fmla="*/ 5432830 h 5641173"/>
              <a:gd name="connsiteX151" fmla="*/ 6644277 w 11243827"/>
              <a:gd name="connsiteY151" fmla="*/ 5429684 h 5641173"/>
              <a:gd name="connsiteX152" fmla="*/ 6532914 w 11243827"/>
              <a:gd name="connsiteY152" fmla="*/ 5431205 h 5641173"/>
              <a:gd name="connsiteX153" fmla="*/ 6307459 w 11243827"/>
              <a:gd name="connsiteY153" fmla="*/ 5467087 h 5641173"/>
              <a:gd name="connsiteX154" fmla="*/ 6196243 w 11243827"/>
              <a:gd name="connsiteY154" fmla="*/ 5515042 h 5641173"/>
              <a:gd name="connsiteX155" fmla="*/ 6099124 w 11243827"/>
              <a:gd name="connsiteY155" fmla="*/ 5516848 h 5641173"/>
              <a:gd name="connsiteX156" fmla="*/ 6016077 w 11243827"/>
              <a:gd name="connsiteY156" fmla="*/ 5528642 h 5641173"/>
              <a:gd name="connsiteX157" fmla="*/ 6004389 w 11243827"/>
              <a:gd name="connsiteY157" fmla="*/ 5531206 h 5641173"/>
              <a:gd name="connsiteX158" fmla="*/ 5933945 w 11243827"/>
              <a:gd name="connsiteY158" fmla="*/ 5538840 h 5641173"/>
              <a:gd name="connsiteX159" fmla="*/ 5883936 w 11243827"/>
              <a:gd name="connsiteY159" fmla="*/ 5553807 h 5641173"/>
              <a:gd name="connsiteX160" fmla="*/ 5798331 w 11243827"/>
              <a:gd name="connsiteY160" fmla="*/ 5564248 h 5641173"/>
              <a:gd name="connsiteX161" fmla="*/ 5712738 w 11243827"/>
              <a:gd name="connsiteY161" fmla="*/ 5573120 h 5641173"/>
              <a:gd name="connsiteX162" fmla="*/ 5681342 w 11243827"/>
              <a:gd name="connsiteY162" fmla="*/ 5575621 h 5641173"/>
              <a:gd name="connsiteX163" fmla="*/ 5627167 w 11243827"/>
              <a:gd name="connsiteY163" fmla="*/ 5583215 h 5641173"/>
              <a:gd name="connsiteX164" fmla="*/ 5591414 w 11243827"/>
              <a:gd name="connsiteY164" fmla="*/ 5587695 h 5641173"/>
              <a:gd name="connsiteX165" fmla="*/ 5583028 w 11243827"/>
              <a:gd name="connsiteY165" fmla="*/ 5580877 h 5641173"/>
              <a:gd name="connsiteX166" fmla="*/ 5549426 w 11243827"/>
              <a:gd name="connsiteY166" fmla="*/ 5582858 h 5641173"/>
              <a:gd name="connsiteX167" fmla="*/ 5519999 w 11243827"/>
              <a:gd name="connsiteY167" fmla="*/ 5592246 h 5641173"/>
              <a:gd name="connsiteX168" fmla="*/ 5480028 w 11243827"/>
              <a:gd name="connsiteY168" fmla="*/ 5597282 h 5641173"/>
              <a:gd name="connsiteX169" fmla="*/ 5456175 w 11243827"/>
              <a:gd name="connsiteY169" fmla="*/ 5600371 h 5641173"/>
              <a:gd name="connsiteX170" fmla="*/ 5388463 w 11243827"/>
              <a:gd name="connsiteY170" fmla="*/ 5602638 h 5641173"/>
              <a:gd name="connsiteX171" fmla="*/ 5265898 w 11243827"/>
              <a:gd name="connsiteY171" fmla="*/ 5591830 h 5641173"/>
              <a:gd name="connsiteX172" fmla="*/ 5231231 w 11243827"/>
              <a:gd name="connsiteY172" fmla="*/ 5592790 h 5641173"/>
              <a:gd name="connsiteX173" fmla="*/ 5226996 w 11243827"/>
              <a:gd name="connsiteY173" fmla="*/ 5595040 h 5641173"/>
              <a:gd name="connsiteX174" fmla="*/ 5175988 w 11243827"/>
              <a:gd name="connsiteY174" fmla="*/ 5588131 h 5641173"/>
              <a:gd name="connsiteX175" fmla="*/ 5107470 w 11243827"/>
              <a:gd name="connsiteY175" fmla="*/ 5594771 h 5641173"/>
              <a:gd name="connsiteX176" fmla="*/ 5027868 w 11243827"/>
              <a:gd name="connsiteY176" fmla="*/ 5605624 h 5641173"/>
              <a:gd name="connsiteX177" fmla="*/ 5007324 w 11243827"/>
              <a:gd name="connsiteY177" fmla="*/ 5609209 h 5641173"/>
              <a:gd name="connsiteX178" fmla="*/ 4952559 w 11243827"/>
              <a:gd name="connsiteY178" fmla="*/ 5611402 h 5641173"/>
              <a:gd name="connsiteX179" fmla="*/ 4826081 w 11243827"/>
              <a:gd name="connsiteY179" fmla="*/ 5616191 h 5641173"/>
              <a:gd name="connsiteX180" fmla="*/ 4823501 w 11243827"/>
              <a:gd name="connsiteY180" fmla="*/ 5619174 h 5641173"/>
              <a:gd name="connsiteX181" fmla="*/ 4813093 w 11243827"/>
              <a:gd name="connsiteY181" fmla="*/ 5620026 h 5641173"/>
              <a:gd name="connsiteX182" fmla="*/ 4810563 w 11243827"/>
              <a:gd name="connsiteY182" fmla="*/ 5620787 h 5641173"/>
              <a:gd name="connsiteX183" fmla="*/ 4795818 w 11243827"/>
              <a:gd name="connsiteY183" fmla="*/ 5624618 h 5641173"/>
              <a:gd name="connsiteX184" fmla="*/ 4758404 w 11243827"/>
              <a:gd name="connsiteY184" fmla="*/ 5619510 h 5641173"/>
              <a:gd name="connsiteX185" fmla="*/ 4717254 w 11243827"/>
              <a:gd name="connsiteY185" fmla="*/ 5624155 h 5641173"/>
              <a:gd name="connsiteX186" fmla="*/ 4591958 w 11243827"/>
              <a:gd name="connsiteY186" fmla="*/ 5624710 h 5641173"/>
              <a:gd name="connsiteX187" fmla="*/ 4476215 w 11243827"/>
              <a:gd name="connsiteY187" fmla="*/ 5628210 h 5641173"/>
              <a:gd name="connsiteX188" fmla="*/ 4425193 w 11243827"/>
              <a:gd name="connsiteY188" fmla="*/ 5627414 h 5641173"/>
              <a:gd name="connsiteX189" fmla="*/ 4383866 w 11243827"/>
              <a:gd name="connsiteY189" fmla="*/ 5626546 h 5641173"/>
              <a:gd name="connsiteX190" fmla="*/ 4385596 w 11243827"/>
              <a:gd name="connsiteY190" fmla="*/ 5634646 h 5641173"/>
              <a:gd name="connsiteX191" fmla="*/ 4360864 w 11243827"/>
              <a:gd name="connsiteY191" fmla="*/ 5641173 h 5641173"/>
              <a:gd name="connsiteX192" fmla="*/ 4328321 w 11243827"/>
              <a:gd name="connsiteY192" fmla="*/ 5626332 h 5641173"/>
              <a:gd name="connsiteX193" fmla="*/ 4309842 w 11243827"/>
              <a:gd name="connsiteY193" fmla="*/ 5626471 h 5641173"/>
              <a:gd name="connsiteX194" fmla="*/ 4277424 w 11243827"/>
              <a:gd name="connsiteY194" fmla="*/ 5631598 h 5641173"/>
              <a:gd name="connsiteX195" fmla="*/ 4266627 w 11243827"/>
              <a:gd name="connsiteY195" fmla="*/ 5633969 h 5641173"/>
              <a:gd name="connsiteX196" fmla="*/ 4185525 w 11243827"/>
              <a:gd name="connsiteY196" fmla="*/ 5617508 h 5641173"/>
              <a:gd name="connsiteX197" fmla="*/ 4177617 w 11243827"/>
              <a:gd name="connsiteY197" fmla="*/ 5610903 h 5641173"/>
              <a:gd name="connsiteX198" fmla="*/ 4136948 w 11243827"/>
              <a:gd name="connsiteY198" fmla="*/ 5608031 h 5641173"/>
              <a:gd name="connsiteX199" fmla="*/ 4132323 w 11243827"/>
              <a:gd name="connsiteY199" fmla="*/ 5609784 h 5641173"/>
              <a:gd name="connsiteX200" fmla="*/ 4098620 w 11243827"/>
              <a:gd name="connsiteY200" fmla="*/ 5599672 h 5641173"/>
              <a:gd name="connsiteX201" fmla="*/ 3963475 w 11243827"/>
              <a:gd name="connsiteY201" fmla="*/ 5581841 h 5641173"/>
              <a:gd name="connsiteX202" fmla="*/ 3703613 w 11243827"/>
              <a:gd name="connsiteY202" fmla="*/ 5572482 h 5641173"/>
              <a:gd name="connsiteX203" fmla="*/ 3432987 w 11243827"/>
              <a:gd name="connsiteY203" fmla="*/ 5545768 h 5641173"/>
              <a:gd name="connsiteX204" fmla="*/ 3176381 w 11243827"/>
              <a:gd name="connsiteY204" fmla="*/ 5556110 h 5641173"/>
              <a:gd name="connsiteX205" fmla="*/ 2710156 w 11243827"/>
              <a:gd name="connsiteY205" fmla="*/ 5527517 h 5641173"/>
              <a:gd name="connsiteX206" fmla="*/ 2550206 w 11243827"/>
              <a:gd name="connsiteY206" fmla="*/ 5524958 h 5641173"/>
              <a:gd name="connsiteX207" fmla="*/ 2443041 w 11243827"/>
              <a:gd name="connsiteY207" fmla="*/ 5523990 h 5641173"/>
              <a:gd name="connsiteX208" fmla="*/ 2435613 w 11243827"/>
              <a:gd name="connsiteY208" fmla="*/ 5526704 h 5641173"/>
              <a:gd name="connsiteX209" fmla="*/ 2405682 w 11243827"/>
              <a:gd name="connsiteY209" fmla="*/ 5528307 h 5641173"/>
              <a:gd name="connsiteX210" fmla="*/ 2397487 w 11243827"/>
              <a:gd name="connsiteY210" fmla="*/ 5540337 h 5641173"/>
              <a:gd name="connsiteX211" fmla="*/ 2297454 w 11243827"/>
              <a:gd name="connsiteY211" fmla="*/ 5550765 h 5641173"/>
              <a:gd name="connsiteX212" fmla="*/ 2056700 w 11243827"/>
              <a:gd name="connsiteY212" fmla="*/ 5555489 h 5641173"/>
              <a:gd name="connsiteX213" fmla="*/ 1878530 w 11243827"/>
              <a:gd name="connsiteY213" fmla="*/ 5535330 h 5641173"/>
              <a:gd name="connsiteX214" fmla="*/ 1859292 w 11243827"/>
              <a:gd name="connsiteY214" fmla="*/ 5535461 h 5641173"/>
              <a:gd name="connsiteX215" fmla="*/ 1835626 w 11243827"/>
              <a:gd name="connsiteY215" fmla="*/ 5533793 h 5641173"/>
              <a:gd name="connsiteX216" fmla="*/ 1798939 w 11243827"/>
              <a:gd name="connsiteY216" fmla="*/ 5540285 h 5641173"/>
              <a:gd name="connsiteX217" fmla="*/ 1779046 w 11243827"/>
              <a:gd name="connsiteY217" fmla="*/ 5549949 h 5641173"/>
              <a:gd name="connsiteX218" fmla="*/ 1772421 w 11243827"/>
              <a:gd name="connsiteY218" fmla="*/ 5549018 h 5641173"/>
              <a:gd name="connsiteX219" fmla="*/ 1772052 w 11243827"/>
              <a:gd name="connsiteY219" fmla="*/ 5545689 h 5641173"/>
              <a:gd name="connsiteX220" fmla="*/ 1711543 w 11243827"/>
              <a:gd name="connsiteY220" fmla="*/ 5534558 h 5641173"/>
              <a:gd name="connsiteX221" fmla="*/ 1631462 w 11243827"/>
              <a:gd name="connsiteY221" fmla="*/ 5491807 h 5641173"/>
              <a:gd name="connsiteX222" fmla="*/ 1538763 w 11243827"/>
              <a:gd name="connsiteY222" fmla="*/ 5482781 h 5641173"/>
              <a:gd name="connsiteX223" fmla="*/ 1501533 w 11243827"/>
              <a:gd name="connsiteY223" fmla="*/ 5467817 h 5641173"/>
              <a:gd name="connsiteX224" fmla="*/ 1461266 w 11243827"/>
              <a:gd name="connsiteY224" fmla="*/ 5469343 h 5641173"/>
              <a:gd name="connsiteX225" fmla="*/ 1449415 w 11243827"/>
              <a:gd name="connsiteY225" fmla="*/ 5460467 h 5641173"/>
              <a:gd name="connsiteX226" fmla="*/ 1447454 w 11243827"/>
              <a:gd name="connsiteY226" fmla="*/ 5458776 h 5641173"/>
              <a:gd name="connsiteX227" fmla="*/ 1437814 w 11243827"/>
              <a:gd name="connsiteY227" fmla="*/ 5455515 h 5641173"/>
              <a:gd name="connsiteX228" fmla="*/ 1437334 w 11243827"/>
              <a:gd name="connsiteY228" fmla="*/ 5450209 h 5641173"/>
              <a:gd name="connsiteX229" fmla="*/ 1424429 w 11243827"/>
              <a:gd name="connsiteY229" fmla="*/ 5442157 h 5641173"/>
              <a:gd name="connsiteX230" fmla="*/ 1406063 w 11243827"/>
              <a:gd name="connsiteY230" fmla="*/ 5437380 h 5641173"/>
              <a:gd name="connsiteX231" fmla="*/ 1316379 w 11243827"/>
              <a:gd name="connsiteY231" fmla="*/ 5419601 h 5641173"/>
              <a:gd name="connsiteX232" fmla="*/ 1264090 w 11243827"/>
              <a:gd name="connsiteY232" fmla="*/ 5406153 h 5641173"/>
              <a:gd name="connsiteX233" fmla="*/ 1246374 w 11243827"/>
              <a:gd name="connsiteY233" fmla="*/ 5396631 h 5641173"/>
              <a:gd name="connsiteX234" fmla="*/ 1220190 w 11243827"/>
              <a:gd name="connsiteY234" fmla="*/ 5386301 h 5641173"/>
              <a:gd name="connsiteX235" fmla="*/ 1175643 w 11243827"/>
              <a:gd name="connsiteY235" fmla="*/ 5364651 h 5641173"/>
              <a:gd name="connsiteX236" fmla="*/ 1150342 w 11243827"/>
              <a:gd name="connsiteY236" fmla="*/ 5358447 h 5641173"/>
              <a:gd name="connsiteX237" fmla="*/ 1112024 w 11243827"/>
              <a:gd name="connsiteY237" fmla="*/ 5345786 h 5641173"/>
              <a:gd name="connsiteX238" fmla="*/ 1100870 w 11243827"/>
              <a:gd name="connsiteY238" fmla="*/ 5343651 h 5641173"/>
              <a:gd name="connsiteX239" fmla="*/ 1096383 w 11243827"/>
              <a:gd name="connsiteY239" fmla="*/ 5343015 h 5641173"/>
              <a:gd name="connsiteX240" fmla="*/ 1058039 w 11243827"/>
              <a:gd name="connsiteY240" fmla="*/ 5343504 h 5641173"/>
              <a:gd name="connsiteX241" fmla="*/ 1055426 w 11243827"/>
              <a:gd name="connsiteY241" fmla="*/ 5339088 h 5641173"/>
              <a:gd name="connsiteX242" fmla="*/ 1044738 w 11243827"/>
              <a:gd name="connsiteY242" fmla="*/ 5333063 h 5641173"/>
              <a:gd name="connsiteX243" fmla="*/ 1033909 w 11243827"/>
              <a:gd name="connsiteY243" fmla="*/ 5335680 h 5641173"/>
              <a:gd name="connsiteX244" fmla="*/ 1012649 w 11243827"/>
              <a:gd name="connsiteY244" fmla="*/ 5334541 h 5641173"/>
              <a:gd name="connsiteX245" fmla="*/ 1007115 w 11243827"/>
              <a:gd name="connsiteY245" fmla="*/ 5332775 h 5641173"/>
              <a:gd name="connsiteX246" fmla="*/ 987447 w 11243827"/>
              <a:gd name="connsiteY246" fmla="*/ 5346462 h 5641173"/>
              <a:gd name="connsiteX247" fmla="*/ 953418 w 11243827"/>
              <a:gd name="connsiteY247" fmla="*/ 5333901 h 5641173"/>
              <a:gd name="connsiteX248" fmla="*/ 916854 w 11243827"/>
              <a:gd name="connsiteY248" fmla="*/ 5329435 h 5641173"/>
              <a:gd name="connsiteX249" fmla="*/ 905651 w 11243827"/>
              <a:gd name="connsiteY249" fmla="*/ 5332114 h 5641173"/>
              <a:gd name="connsiteX250" fmla="*/ 838405 w 11243827"/>
              <a:gd name="connsiteY250" fmla="*/ 5339470 h 5641173"/>
              <a:gd name="connsiteX251" fmla="*/ 817627 w 11243827"/>
              <a:gd name="connsiteY251" fmla="*/ 5330580 h 5641173"/>
              <a:gd name="connsiteX252" fmla="*/ 801817 w 11243827"/>
              <a:gd name="connsiteY252" fmla="*/ 5325937 h 5641173"/>
              <a:gd name="connsiteX253" fmla="*/ 798857 w 11243827"/>
              <a:gd name="connsiteY253" fmla="*/ 5320979 h 5641173"/>
              <a:gd name="connsiteX254" fmla="*/ 788354 w 11243827"/>
              <a:gd name="connsiteY254" fmla="*/ 5320143 h 5641173"/>
              <a:gd name="connsiteX255" fmla="*/ 785726 w 11243827"/>
              <a:gd name="connsiteY255" fmla="*/ 5318989 h 5641173"/>
              <a:gd name="connsiteX256" fmla="*/ 770507 w 11243827"/>
              <a:gd name="connsiteY256" fmla="*/ 5313309 h 5641173"/>
              <a:gd name="connsiteX257" fmla="*/ 733810 w 11243827"/>
              <a:gd name="connsiteY257" fmla="*/ 5324286 h 5641173"/>
              <a:gd name="connsiteX258" fmla="*/ 692117 w 11243827"/>
              <a:gd name="connsiteY258" fmla="*/ 5318786 h 5641173"/>
              <a:gd name="connsiteX259" fmla="*/ 574943 w 11243827"/>
              <a:gd name="connsiteY259" fmla="*/ 5327578 h 5641173"/>
              <a:gd name="connsiteX260" fmla="*/ 441302 w 11243827"/>
              <a:gd name="connsiteY260" fmla="*/ 5307062 h 5641173"/>
              <a:gd name="connsiteX261" fmla="*/ 336819 w 11243827"/>
              <a:gd name="connsiteY261" fmla="*/ 5336690 h 5641173"/>
              <a:gd name="connsiteX262" fmla="*/ 270932 w 11243827"/>
              <a:gd name="connsiteY262" fmla="*/ 5345451 h 5641173"/>
              <a:gd name="connsiteX263" fmla="*/ 194189 w 11243827"/>
              <a:gd name="connsiteY263" fmla="*/ 5343588 h 5641173"/>
              <a:gd name="connsiteX264" fmla="*/ 192552 w 11243827"/>
              <a:gd name="connsiteY264" fmla="*/ 5342845 h 5641173"/>
              <a:gd name="connsiteX265" fmla="*/ 178320 w 11243827"/>
              <a:gd name="connsiteY265" fmla="*/ 5343766 h 5641173"/>
              <a:gd name="connsiteX266" fmla="*/ 175596 w 11243827"/>
              <a:gd name="connsiteY266" fmla="*/ 5346411 h 5641173"/>
              <a:gd name="connsiteX267" fmla="*/ 147287 w 11243827"/>
              <a:gd name="connsiteY267" fmla="*/ 5352625 h 5641173"/>
              <a:gd name="connsiteX268" fmla="*/ 114847 w 11243827"/>
              <a:gd name="connsiteY268" fmla="*/ 5355844 h 5641173"/>
              <a:gd name="connsiteX269" fmla="*/ 114306 w 11243827"/>
              <a:gd name="connsiteY269" fmla="*/ 5354983 h 5641173"/>
              <a:gd name="connsiteX270" fmla="*/ 89264 w 11243827"/>
              <a:gd name="connsiteY270" fmla="*/ 5348886 h 5641173"/>
              <a:gd name="connsiteX271" fmla="*/ 49794 w 11243827"/>
              <a:gd name="connsiteY271" fmla="*/ 5329950 h 5641173"/>
              <a:gd name="connsiteX272" fmla="*/ 19924 w 11243827"/>
              <a:gd name="connsiteY272" fmla="*/ 5334282 h 5641173"/>
              <a:gd name="connsiteX273" fmla="*/ 13819 w 11243827"/>
              <a:gd name="connsiteY273" fmla="*/ 5334653 h 5641173"/>
              <a:gd name="connsiteX274" fmla="*/ 13657 w 11243827"/>
              <a:gd name="connsiteY274" fmla="*/ 5334455 h 5641173"/>
              <a:gd name="connsiteX275" fmla="*/ 7139 w 11243827"/>
              <a:gd name="connsiteY275" fmla="*/ 5334438 h 5641173"/>
              <a:gd name="connsiteX276" fmla="*/ 2684 w 11243827"/>
              <a:gd name="connsiteY276" fmla="*/ 5335333 h 5641173"/>
              <a:gd name="connsiteX277" fmla="*/ 0 w 11243827"/>
              <a:gd name="connsiteY277" fmla="*/ 5335496 h 5641173"/>
              <a:gd name="connsiteX278" fmla="*/ 0 w 11243827"/>
              <a:gd name="connsiteY278" fmla="*/ 10592 h 5641173"/>
              <a:gd name="connsiteX279" fmla="*/ 11243827 w 11243827"/>
              <a:gd name="connsiteY279" fmla="*/ 0 h 5641173"/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209610 h 5641173"/>
              <a:gd name="connsiteX3" fmla="*/ 11240675 w 11243827"/>
              <a:gd name="connsiteY3" fmla="*/ 5210442 h 5641173"/>
              <a:gd name="connsiteX4" fmla="*/ 11179959 w 11243827"/>
              <a:gd name="connsiteY4" fmla="*/ 5221199 h 5641173"/>
              <a:gd name="connsiteX5" fmla="*/ 11105493 w 11243827"/>
              <a:gd name="connsiteY5" fmla="*/ 5259905 h 5641173"/>
              <a:gd name="connsiteX6" fmla="*/ 11078640 w 11243827"/>
              <a:gd name="connsiteY6" fmla="*/ 5263531 h 5641173"/>
              <a:gd name="connsiteX7" fmla="*/ 11079616 w 11243827"/>
              <a:gd name="connsiteY7" fmla="*/ 5270380 h 5641173"/>
              <a:gd name="connsiteX8" fmla="*/ 11069641 w 11243827"/>
              <a:gd name="connsiteY8" fmla="*/ 5270884 h 5641173"/>
              <a:gd name="connsiteX9" fmla="*/ 11047377 w 11243827"/>
              <a:gd name="connsiteY9" fmla="*/ 5271051 h 5641173"/>
              <a:gd name="connsiteX10" fmla="*/ 10980705 w 11243827"/>
              <a:gd name="connsiteY10" fmla="*/ 5272951 h 5641173"/>
              <a:gd name="connsiteX11" fmla="*/ 10962514 w 11243827"/>
              <a:gd name="connsiteY11" fmla="*/ 5286084 h 5641173"/>
              <a:gd name="connsiteX12" fmla="*/ 10945307 w 11243827"/>
              <a:gd name="connsiteY12" fmla="*/ 5286290 h 5641173"/>
              <a:gd name="connsiteX13" fmla="*/ 10845516 w 11243827"/>
              <a:gd name="connsiteY13" fmla="*/ 5303894 h 5641173"/>
              <a:gd name="connsiteX14" fmla="*/ 10831795 w 11243827"/>
              <a:gd name="connsiteY14" fmla="*/ 5305210 h 5641173"/>
              <a:gd name="connsiteX15" fmla="*/ 10824365 w 11243827"/>
              <a:gd name="connsiteY15" fmla="*/ 5311111 h 5641173"/>
              <a:gd name="connsiteX16" fmla="*/ 10797756 w 11243827"/>
              <a:gd name="connsiteY16" fmla="*/ 5312285 h 5641173"/>
              <a:gd name="connsiteX17" fmla="*/ 10796525 w 11243827"/>
              <a:gd name="connsiteY17" fmla="*/ 5315645 h 5641173"/>
              <a:gd name="connsiteX18" fmla="*/ 10709063 w 11243827"/>
              <a:gd name="connsiteY18" fmla="*/ 5344492 h 5641173"/>
              <a:gd name="connsiteX19" fmla="*/ 10694078 w 11243827"/>
              <a:gd name="connsiteY19" fmla="*/ 5349258 h 5641173"/>
              <a:gd name="connsiteX20" fmla="*/ 10681131 w 11243827"/>
              <a:gd name="connsiteY20" fmla="*/ 5347812 h 5641173"/>
              <a:gd name="connsiteX21" fmla="*/ 10609448 w 11243827"/>
              <a:gd name="connsiteY21" fmla="*/ 5351931 h 5641173"/>
              <a:gd name="connsiteX22" fmla="*/ 10592397 w 11243827"/>
              <a:gd name="connsiteY22" fmla="*/ 5349402 h 5641173"/>
              <a:gd name="connsiteX23" fmla="*/ 10585227 w 11243827"/>
              <a:gd name="connsiteY23" fmla="*/ 5344063 h 5641173"/>
              <a:gd name="connsiteX24" fmla="*/ 10557472 w 11243827"/>
              <a:gd name="connsiteY24" fmla="*/ 5354151 h 5641173"/>
              <a:gd name="connsiteX25" fmla="*/ 10514646 w 11243827"/>
              <a:gd name="connsiteY25" fmla="*/ 5361064 h 5641173"/>
              <a:gd name="connsiteX26" fmla="*/ 10494292 w 11243827"/>
              <a:gd name="connsiteY26" fmla="*/ 5366054 h 5641173"/>
              <a:gd name="connsiteX27" fmla="*/ 10477869 w 11243827"/>
              <a:gd name="connsiteY27" fmla="*/ 5363025 h 5641173"/>
              <a:gd name="connsiteX28" fmla="*/ 10384411 w 11243827"/>
              <a:gd name="connsiteY28" fmla="*/ 5362257 h 5641173"/>
              <a:gd name="connsiteX29" fmla="*/ 10362921 w 11243827"/>
              <a:gd name="connsiteY29" fmla="*/ 5357444 h 5641173"/>
              <a:gd name="connsiteX30" fmla="*/ 10352736 w 11243827"/>
              <a:gd name="connsiteY30" fmla="*/ 5347851 h 5641173"/>
              <a:gd name="connsiteX31" fmla="*/ 10344754 w 11243827"/>
              <a:gd name="connsiteY31" fmla="*/ 5351272 h 5641173"/>
              <a:gd name="connsiteX32" fmla="*/ 10288226 w 11243827"/>
              <a:gd name="connsiteY32" fmla="*/ 5351613 h 5641173"/>
              <a:gd name="connsiteX33" fmla="*/ 10251350 w 11243827"/>
              <a:gd name="connsiteY33" fmla="*/ 5352711 h 5641173"/>
              <a:gd name="connsiteX34" fmla="*/ 10249108 w 11243827"/>
              <a:gd name="connsiteY34" fmla="*/ 5365881 h 5641173"/>
              <a:gd name="connsiteX35" fmla="*/ 10216272 w 11243827"/>
              <a:gd name="connsiteY35" fmla="*/ 5370573 h 5641173"/>
              <a:gd name="connsiteX36" fmla="*/ 10181278 w 11243827"/>
              <a:gd name="connsiteY36" fmla="*/ 5362119 h 5641173"/>
              <a:gd name="connsiteX37" fmla="*/ 10140033 w 11243827"/>
              <a:gd name="connsiteY37" fmla="*/ 5363304 h 5641173"/>
              <a:gd name="connsiteX38" fmla="*/ 10115353 w 11243827"/>
              <a:gd name="connsiteY38" fmla="*/ 5363869 h 5641173"/>
              <a:gd name="connsiteX39" fmla="*/ 10050578 w 11243827"/>
              <a:gd name="connsiteY39" fmla="*/ 5376153 h 5641173"/>
              <a:gd name="connsiteX40" fmla="*/ 9945478 w 11243827"/>
              <a:gd name="connsiteY40" fmla="*/ 5422859 h 5641173"/>
              <a:gd name="connsiteX41" fmla="*/ 9912481 w 11243827"/>
              <a:gd name="connsiteY41" fmla="*/ 5429477 h 5641173"/>
              <a:gd name="connsiteX42" fmla="*/ 9906713 w 11243827"/>
              <a:gd name="connsiteY42" fmla="*/ 5426784 h 5641173"/>
              <a:gd name="connsiteX43" fmla="*/ 9742436 w 11243827"/>
              <a:gd name="connsiteY43" fmla="*/ 5454834 h 5641173"/>
              <a:gd name="connsiteX44" fmla="*/ 9713044 w 11243827"/>
              <a:gd name="connsiteY44" fmla="*/ 5456476 h 5641173"/>
              <a:gd name="connsiteX45" fmla="*/ 9691033 w 11243827"/>
              <a:gd name="connsiteY45" fmla="*/ 5455451 h 5641173"/>
              <a:gd name="connsiteX46" fmla="*/ 9638355 w 11243827"/>
              <a:gd name="connsiteY46" fmla="*/ 5464794 h 5641173"/>
              <a:gd name="connsiteX47" fmla="*/ 9552434 w 11243827"/>
              <a:gd name="connsiteY47" fmla="*/ 5485280 h 5641173"/>
              <a:gd name="connsiteX48" fmla="*/ 9533883 w 11243827"/>
              <a:gd name="connsiteY48" fmla="*/ 5488516 h 5641173"/>
              <a:gd name="connsiteX49" fmla="*/ 9516916 w 11243827"/>
              <a:gd name="connsiteY49" fmla="*/ 5486828 h 5641173"/>
              <a:gd name="connsiteX50" fmla="*/ 9512093 w 11243827"/>
              <a:gd name="connsiteY50" fmla="*/ 5482541 h 5641173"/>
              <a:gd name="connsiteX51" fmla="*/ 9501725 w 11243827"/>
              <a:gd name="connsiteY51" fmla="*/ 5483603 h 5641173"/>
              <a:gd name="connsiteX52" fmla="*/ 9498754 w 11243827"/>
              <a:gd name="connsiteY52" fmla="*/ 5482951 h 5641173"/>
              <a:gd name="connsiteX53" fmla="*/ 9481932 w 11243827"/>
              <a:gd name="connsiteY53" fmla="*/ 5480151 h 5641173"/>
              <a:gd name="connsiteX54" fmla="*/ 9451321 w 11243827"/>
              <a:gd name="connsiteY54" fmla="*/ 5497375 h 5641173"/>
              <a:gd name="connsiteX55" fmla="*/ 9409298 w 11243827"/>
              <a:gd name="connsiteY55" fmla="*/ 5499478 h 5641173"/>
              <a:gd name="connsiteX56" fmla="*/ 9303056 w 11243827"/>
              <a:gd name="connsiteY56" fmla="*/ 5519093 h 5641173"/>
              <a:gd name="connsiteX57" fmla="*/ 9229078 w 11243827"/>
              <a:gd name="connsiteY57" fmla="*/ 5524154 h 5641173"/>
              <a:gd name="connsiteX58" fmla="*/ 9165105 w 11243827"/>
              <a:gd name="connsiteY58" fmla="*/ 5532892 h 5641173"/>
              <a:gd name="connsiteX59" fmla="*/ 9077301 w 11243827"/>
              <a:gd name="connsiteY59" fmla="*/ 5580356 h 5641173"/>
              <a:gd name="connsiteX60" fmla="*/ 8960065 w 11243827"/>
              <a:gd name="connsiteY60" fmla="*/ 5597982 h 5641173"/>
              <a:gd name="connsiteX61" fmla="*/ 8953536 w 11243827"/>
              <a:gd name="connsiteY61" fmla="*/ 5606638 h 5641173"/>
              <a:gd name="connsiteX62" fmla="*/ 8943907 w 11243827"/>
              <a:gd name="connsiteY62" fmla="*/ 5612541 h 5641173"/>
              <a:gd name="connsiteX63" fmla="*/ 8942046 w 11243827"/>
              <a:gd name="connsiteY63" fmla="*/ 5612112 h 5641173"/>
              <a:gd name="connsiteX64" fmla="*/ 8928824 w 11243827"/>
              <a:gd name="connsiteY64" fmla="*/ 5615549 h 5641173"/>
              <a:gd name="connsiteX65" fmla="*/ 8927294 w 11243827"/>
              <a:gd name="connsiteY65" fmla="*/ 5618607 h 5641173"/>
              <a:gd name="connsiteX66" fmla="*/ 8918651 w 11243827"/>
              <a:gd name="connsiteY66" fmla="*/ 5621688 h 5641173"/>
              <a:gd name="connsiteX67" fmla="*/ 8902772 w 11243827"/>
              <a:gd name="connsiteY67" fmla="*/ 5629703 h 5641173"/>
              <a:gd name="connsiteX68" fmla="*/ 8898724 w 11243827"/>
              <a:gd name="connsiteY68" fmla="*/ 5629379 h 5641173"/>
              <a:gd name="connsiteX69" fmla="*/ 8873099 w 11243827"/>
              <a:gd name="connsiteY69" fmla="*/ 5638628 h 5641173"/>
              <a:gd name="connsiteX70" fmla="*/ 8872234 w 11243827"/>
              <a:gd name="connsiteY70" fmla="*/ 5637889 h 5641173"/>
              <a:gd name="connsiteX71" fmla="*/ 8862777 w 11243827"/>
              <a:gd name="connsiteY71" fmla="*/ 5636711 h 5641173"/>
              <a:gd name="connsiteX72" fmla="*/ 8845869 w 11243827"/>
              <a:gd name="connsiteY72" fmla="*/ 5636436 h 5641173"/>
              <a:gd name="connsiteX73" fmla="*/ 8800548 w 11243827"/>
              <a:gd name="connsiteY73" fmla="*/ 5625084 h 5641173"/>
              <a:gd name="connsiteX74" fmla="*/ 8773774 w 11243827"/>
              <a:gd name="connsiteY74" fmla="*/ 5634630 h 5641173"/>
              <a:gd name="connsiteX75" fmla="*/ 8698255 w 11243827"/>
              <a:gd name="connsiteY75" fmla="*/ 5636083 h 5641173"/>
              <a:gd name="connsiteX76" fmla="*/ 8619167 w 11243827"/>
              <a:gd name="connsiteY76" fmla="*/ 5619130 h 5641173"/>
              <a:gd name="connsiteX77" fmla="*/ 8539822 w 11243827"/>
              <a:gd name="connsiteY77" fmla="*/ 5616905 h 5641173"/>
              <a:gd name="connsiteX78" fmla="*/ 8511094 w 11243827"/>
              <a:gd name="connsiteY78" fmla="*/ 5617360 h 5641173"/>
              <a:gd name="connsiteX79" fmla="*/ 8459886 w 11243827"/>
              <a:gd name="connsiteY79" fmla="*/ 5612612 h 5641173"/>
              <a:gd name="connsiteX80" fmla="*/ 8436432 w 11243827"/>
              <a:gd name="connsiteY80" fmla="*/ 5606990 h 5641173"/>
              <a:gd name="connsiteX81" fmla="*/ 8435403 w 11243827"/>
              <a:gd name="connsiteY81" fmla="*/ 5607336 h 5641173"/>
              <a:gd name="connsiteX82" fmla="*/ 8433307 w 11243827"/>
              <a:gd name="connsiteY82" fmla="*/ 5604917 h 5641173"/>
              <a:gd name="connsiteX83" fmla="*/ 8428968 w 11243827"/>
              <a:gd name="connsiteY83" fmla="*/ 5603796 h 5641173"/>
              <a:gd name="connsiteX84" fmla="*/ 8417124 w 11243827"/>
              <a:gd name="connsiteY84" fmla="*/ 5604518 h 5641173"/>
              <a:gd name="connsiteX85" fmla="*/ 8412669 w 11243827"/>
              <a:gd name="connsiteY85" fmla="*/ 5605413 h 5641173"/>
              <a:gd name="connsiteX86" fmla="*/ 8406152 w 11243827"/>
              <a:gd name="connsiteY86" fmla="*/ 5605396 h 5641173"/>
              <a:gd name="connsiteX87" fmla="*/ 8405989 w 11243827"/>
              <a:gd name="connsiteY87" fmla="*/ 5605197 h 5641173"/>
              <a:gd name="connsiteX88" fmla="*/ 8399884 w 11243827"/>
              <a:gd name="connsiteY88" fmla="*/ 5605568 h 5641173"/>
              <a:gd name="connsiteX89" fmla="*/ 8370014 w 11243827"/>
              <a:gd name="connsiteY89" fmla="*/ 5609900 h 5641173"/>
              <a:gd name="connsiteX90" fmla="*/ 8330544 w 11243827"/>
              <a:gd name="connsiteY90" fmla="*/ 5590964 h 5641173"/>
              <a:gd name="connsiteX91" fmla="*/ 8314221 w 11243827"/>
              <a:gd name="connsiteY91" fmla="*/ 5587682 h 5641173"/>
              <a:gd name="connsiteX92" fmla="*/ 8305502 w 11243827"/>
              <a:gd name="connsiteY92" fmla="*/ 5584868 h 5641173"/>
              <a:gd name="connsiteX93" fmla="*/ 8304962 w 11243827"/>
              <a:gd name="connsiteY93" fmla="*/ 5584007 h 5641173"/>
              <a:gd name="connsiteX94" fmla="*/ 8276324 w 11243827"/>
              <a:gd name="connsiteY94" fmla="*/ 5588260 h 5641173"/>
              <a:gd name="connsiteX95" fmla="*/ 8272522 w 11243827"/>
              <a:gd name="connsiteY95" fmla="*/ 5587226 h 5641173"/>
              <a:gd name="connsiteX96" fmla="*/ 8253857 w 11243827"/>
              <a:gd name="connsiteY96" fmla="*/ 5592043 h 5641173"/>
              <a:gd name="connsiteX97" fmla="*/ 8244212 w 11243827"/>
              <a:gd name="connsiteY97" fmla="*/ 5593439 h 5641173"/>
              <a:gd name="connsiteX98" fmla="*/ 8241488 w 11243827"/>
              <a:gd name="connsiteY98" fmla="*/ 5596085 h 5641173"/>
              <a:gd name="connsiteX99" fmla="*/ 8227256 w 11243827"/>
              <a:gd name="connsiteY99" fmla="*/ 5597005 h 5641173"/>
              <a:gd name="connsiteX100" fmla="*/ 8225619 w 11243827"/>
              <a:gd name="connsiteY100" fmla="*/ 5596262 h 5641173"/>
              <a:gd name="connsiteX101" fmla="*/ 8213882 w 11243827"/>
              <a:gd name="connsiteY101" fmla="*/ 5600179 h 5641173"/>
              <a:gd name="connsiteX102" fmla="*/ 8204045 w 11243827"/>
              <a:gd name="connsiteY102" fmla="*/ 5607275 h 5641173"/>
              <a:gd name="connsiteX103" fmla="*/ 8082989 w 11243827"/>
              <a:gd name="connsiteY103" fmla="*/ 5603160 h 5641173"/>
              <a:gd name="connsiteX104" fmla="*/ 7976942 w 11243827"/>
              <a:gd name="connsiteY104" fmla="*/ 5598455 h 5641173"/>
              <a:gd name="connsiteX105" fmla="*/ 7950121 w 11243827"/>
              <a:gd name="connsiteY105" fmla="*/ 5590893 h 5641173"/>
              <a:gd name="connsiteX106" fmla="*/ 7727691 w 11243827"/>
              <a:gd name="connsiteY106" fmla="*/ 5621064 h 5641173"/>
              <a:gd name="connsiteX107" fmla="*/ 7685998 w 11243827"/>
              <a:gd name="connsiteY107" fmla="*/ 5615564 h 5641173"/>
              <a:gd name="connsiteX108" fmla="*/ 7649302 w 11243827"/>
              <a:gd name="connsiteY108" fmla="*/ 5626541 h 5641173"/>
              <a:gd name="connsiteX109" fmla="*/ 7634083 w 11243827"/>
              <a:gd name="connsiteY109" fmla="*/ 5620862 h 5641173"/>
              <a:gd name="connsiteX110" fmla="*/ 7631455 w 11243827"/>
              <a:gd name="connsiteY110" fmla="*/ 5619708 h 5641173"/>
              <a:gd name="connsiteX111" fmla="*/ 7620952 w 11243827"/>
              <a:gd name="connsiteY111" fmla="*/ 5618872 h 5641173"/>
              <a:gd name="connsiteX112" fmla="*/ 7617992 w 11243827"/>
              <a:gd name="connsiteY112" fmla="*/ 5613914 h 5641173"/>
              <a:gd name="connsiteX113" fmla="*/ 7602182 w 11243827"/>
              <a:gd name="connsiteY113" fmla="*/ 5609271 h 5641173"/>
              <a:gd name="connsiteX114" fmla="*/ 7582847 w 11243827"/>
              <a:gd name="connsiteY114" fmla="*/ 5609047 h 5641173"/>
              <a:gd name="connsiteX115" fmla="*/ 7514158 w 11243827"/>
              <a:gd name="connsiteY115" fmla="*/ 5607737 h 5641173"/>
              <a:gd name="connsiteX116" fmla="*/ 7502955 w 11243827"/>
              <a:gd name="connsiteY116" fmla="*/ 5610415 h 5641173"/>
              <a:gd name="connsiteX117" fmla="*/ 7466391 w 11243827"/>
              <a:gd name="connsiteY117" fmla="*/ 5605949 h 5641173"/>
              <a:gd name="connsiteX118" fmla="*/ 7433806 w 11243827"/>
              <a:gd name="connsiteY118" fmla="*/ 5604945 h 5641173"/>
              <a:gd name="connsiteX119" fmla="*/ 7412693 w 11243827"/>
              <a:gd name="connsiteY119" fmla="*/ 5607075 h 5641173"/>
              <a:gd name="connsiteX120" fmla="*/ 7407159 w 11243827"/>
              <a:gd name="connsiteY120" fmla="*/ 5605310 h 5641173"/>
              <a:gd name="connsiteX121" fmla="*/ 7385900 w 11243827"/>
              <a:gd name="connsiteY121" fmla="*/ 5604171 h 5641173"/>
              <a:gd name="connsiteX122" fmla="*/ 7375071 w 11243827"/>
              <a:gd name="connsiteY122" fmla="*/ 5606788 h 5641173"/>
              <a:gd name="connsiteX123" fmla="*/ 7364382 w 11243827"/>
              <a:gd name="connsiteY123" fmla="*/ 5600762 h 5641173"/>
              <a:gd name="connsiteX124" fmla="*/ 7361770 w 11243827"/>
              <a:gd name="connsiteY124" fmla="*/ 5596347 h 5641173"/>
              <a:gd name="connsiteX125" fmla="*/ 7346641 w 11243827"/>
              <a:gd name="connsiteY125" fmla="*/ 5598329 h 5641173"/>
              <a:gd name="connsiteX126" fmla="*/ 7334238 w 11243827"/>
              <a:gd name="connsiteY126" fmla="*/ 5594014 h 5641173"/>
              <a:gd name="connsiteX127" fmla="*/ 7323426 w 11243827"/>
              <a:gd name="connsiteY127" fmla="*/ 5596835 h 5641173"/>
              <a:gd name="connsiteX128" fmla="*/ 7318938 w 11243827"/>
              <a:gd name="connsiteY128" fmla="*/ 5596200 h 5641173"/>
              <a:gd name="connsiteX129" fmla="*/ 7307784 w 11243827"/>
              <a:gd name="connsiteY129" fmla="*/ 5594065 h 5641173"/>
              <a:gd name="connsiteX130" fmla="*/ 7288540 w 11243827"/>
              <a:gd name="connsiteY130" fmla="*/ 5589320 h 5641173"/>
              <a:gd name="connsiteX131" fmla="*/ 7282537 w 11243827"/>
              <a:gd name="connsiteY131" fmla="*/ 5588660 h 5641173"/>
              <a:gd name="connsiteX132" fmla="*/ 7269466 w 11243827"/>
              <a:gd name="connsiteY132" fmla="*/ 5581404 h 5641173"/>
              <a:gd name="connsiteX133" fmla="*/ 7244165 w 11243827"/>
              <a:gd name="connsiteY133" fmla="*/ 5575200 h 5641173"/>
              <a:gd name="connsiteX134" fmla="*/ 7199619 w 11243827"/>
              <a:gd name="connsiteY134" fmla="*/ 5553550 h 5641173"/>
              <a:gd name="connsiteX135" fmla="*/ 7173434 w 11243827"/>
              <a:gd name="connsiteY135" fmla="*/ 5543219 h 5641173"/>
              <a:gd name="connsiteX136" fmla="*/ 7155718 w 11243827"/>
              <a:gd name="connsiteY136" fmla="*/ 5533697 h 5641173"/>
              <a:gd name="connsiteX137" fmla="*/ 7103430 w 11243827"/>
              <a:gd name="connsiteY137" fmla="*/ 5520249 h 5641173"/>
              <a:gd name="connsiteX138" fmla="*/ 7013746 w 11243827"/>
              <a:gd name="connsiteY138" fmla="*/ 5502470 h 5641173"/>
              <a:gd name="connsiteX139" fmla="*/ 6995379 w 11243827"/>
              <a:gd name="connsiteY139" fmla="*/ 5497693 h 5641173"/>
              <a:gd name="connsiteX140" fmla="*/ 6982475 w 11243827"/>
              <a:gd name="connsiteY140" fmla="*/ 5489641 h 5641173"/>
              <a:gd name="connsiteX141" fmla="*/ 6981994 w 11243827"/>
              <a:gd name="connsiteY141" fmla="*/ 5484335 h 5641173"/>
              <a:gd name="connsiteX142" fmla="*/ 6972355 w 11243827"/>
              <a:gd name="connsiteY142" fmla="*/ 5481074 h 5641173"/>
              <a:gd name="connsiteX143" fmla="*/ 6970394 w 11243827"/>
              <a:gd name="connsiteY143" fmla="*/ 5479383 h 5641173"/>
              <a:gd name="connsiteX144" fmla="*/ 6958543 w 11243827"/>
              <a:gd name="connsiteY144" fmla="*/ 5470507 h 5641173"/>
              <a:gd name="connsiteX145" fmla="*/ 6918276 w 11243827"/>
              <a:gd name="connsiteY145" fmla="*/ 5472034 h 5641173"/>
              <a:gd name="connsiteX146" fmla="*/ 6881046 w 11243827"/>
              <a:gd name="connsiteY146" fmla="*/ 5457070 h 5641173"/>
              <a:gd name="connsiteX147" fmla="*/ 6752164 w 11243827"/>
              <a:gd name="connsiteY147" fmla="*/ 5425021 h 5641173"/>
              <a:gd name="connsiteX148" fmla="*/ 6724964 w 11243827"/>
              <a:gd name="connsiteY148" fmla="*/ 5414071 h 5641173"/>
              <a:gd name="connsiteX149" fmla="*/ 6683286 w 11243827"/>
              <a:gd name="connsiteY149" fmla="*/ 5432830 h 5641173"/>
              <a:gd name="connsiteX150" fmla="*/ 6644277 w 11243827"/>
              <a:gd name="connsiteY150" fmla="*/ 5429684 h 5641173"/>
              <a:gd name="connsiteX151" fmla="*/ 6532914 w 11243827"/>
              <a:gd name="connsiteY151" fmla="*/ 5431205 h 5641173"/>
              <a:gd name="connsiteX152" fmla="*/ 6307459 w 11243827"/>
              <a:gd name="connsiteY152" fmla="*/ 5467087 h 5641173"/>
              <a:gd name="connsiteX153" fmla="*/ 6196243 w 11243827"/>
              <a:gd name="connsiteY153" fmla="*/ 5515042 h 5641173"/>
              <a:gd name="connsiteX154" fmla="*/ 6099124 w 11243827"/>
              <a:gd name="connsiteY154" fmla="*/ 5516848 h 5641173"/>
              <a:gd name="connsiteX155" fmla="*/ 6016077 w 11243827"/>
              <a:gd name="connsiteY155" fmla="*/ 5528642 h 5641173"/>
              <a:gd name="connsiteX156" fmla="*/ 6004389 w 11243827"/>
              <a:gd name="connsiteY156" fmla="*/ 5531206 h 5641173"/>
              <a:gd name="connsiteX157" fmla="*/ 5933945 w 11243827"/>
              <a:gd name="connsiteY157" fmla="*/ 5538840 h 5641173"/>
              <a:gd name="connsiteX158" fmla="*/ 5883936 w 11243827"/>
              <a:gd name="connsiteY158" fmla="*/ 5553807 h 5641173"/>
              <a:gd name="connsiteX159" fmla="*/ 5798331 w 11243827"/>
              <a:gd name="connsiteY159" fmla="*/ 5564248 h 5641173"/>
              <a:gd name="connsiteX160" fmla="*/ 5712738 w 11243827"/>
              <a:gd name="connsiteY160" fmla="*/ 5573120 h 5641173"/>
              <a:gd name="connsiteX161" fmla="*/ 5681342 w 11243827"/>
              <a:gd name="connsiteY161" fmla="*/ 5575621 h 5641173"/>
              <a:gd name="connsiteX162" fmla="*/ 5627167 w 11243827"/>
              <a:gd name="connsiteY162" fmla="*/ 5583215 h 5641173"/>
              <a:gd name="connsiteX163" fmla="*/ 5591414 w 11243827"/>
              <a:gd name="connsiteY163" fmla="*/ 5587695 h 5641173"/>
              <a:gd name="connsiteX164" fmla="*/ 5583028 w 11243827"/>
              <a:gd name="connsiteY164" fmla="*/ 5580877 h 5641173"/>
              <a:gd name="connsiteX165" fmla="*/ 5549426 w 11243827"/>
              <a:gd name="connsiteY165" fmla="*/ 5582858 h 5641173"/>
              <a:gd name="connsiteX166" fmla="*/ 5519999 w 11243827"/>
              <a:gd name="connsiteY166" fmla="*/ 5592246 h 5641173"/>
              <a:gd name="connsiteX167" fmla="*/ 5480028 w 11243827"/>
              <a:gd name="connsiteY167" fmla="*/ 5597282 h 5641173"/>
              <a:gd name="connsiteX168" fmla="*/ 5456175 w 11243827"/>
              <a:gd name="connsiteY168" fmla="*/ 5600371 h 5641173"/>
              <a:gd name="connsiteX169" fmla="*/ 5388463 w 11243827"/>
              <a:gd name="connsiteY169" fmla="*/ 5602638 h 5641173"/>
              <a:gd name="connsiteX170" fmla="*/ 5265898 w 11243827"/>
              <a:gd name="connsiteY170" fmla="*/ 5591830 h 5641173"/>
              <a:gd name="connsiteX171" fmla="*/ 5231231 w 11243827"/>
              <a:gd name="connsiteY171" fmla="*/ 5592790 h 5641173"/>
              <a:gd name="connsiteX172" fmla="*/ 5226996 w 11243827"/>
              <a:gd name="connsiteY172" fmla="*/ 5595040 h 5641173"/>
              <a:gd name="connsiteX173" fmla="*/ 5175988 w 11243827"/>
              <a:gd name="connsiteY173" fmla="*/ 5588131 h 5641173"/>
              <a:gd name="connsiteX174" fmla="*/ 5107470 w 11243827"/>
              <a:gd name="connsiteY174" fmla="*/ 5594771 h 5641173"/>
              <a:gd name="connsiteX175" fmla="*/ 5027868 w 11243827"/>
              <a:gd name="connsiteY175" fmla="*/ 5605624 h 5641173"/>
              <a:gd name="connsiteX176" fmla="*/ 5007324 w 11243827"/>
              <a:gd name="connsiteY176" fmla="*/ 5609209 h 5641173"/>
              <a:gd name="connsiteX177" fmla="*/ 4952559 w 11243827"/>
              <a:gd name="connsiteY177" fmla="*/ 5611402 h 5641173"/>
              <a:gd name="connsiteX178" fmla="*/ 4826081 w 11243827"/>
              <a:gd name="connsiteY178" fmla="*/ 5616191 h 5641173"/>
              <a:gd name="connsiteX179" fmla="*/ 4823501 w 11243827"/>
              <a:gd name="connsiteY179" fmla="*/ 5619174 h 5641173"/>
              <a:gd name="connsiteX180" fmla="*/ 4813093 w 11243827"/>
              <a:gd name="connsiteY180" fmla="*/ 5620026 h 5641173"/>
              <a:gd name="connsiteX181" fmla="*/ 4810563 w 11243827"/>
              <a:gd name="connsiteY181" fmla="*/ 5620787 h 5641173"/>
              <a:gd name="connsiteX182" fmla="*/ 4795818 w 11243827"/>
              <a:gd name="connsiteY182" fmla="*/ 5624618 h 5641173"/>
              <a:gd name="connsiteX183" fmla="*/ 4758404 w 11243827"/>
              <a:gd name="connsiteY183" fmla="*/ 5619510 h 5641173"/>
              <a:gd name="connsiteX184" fmla="*/ 4717254 w 11243827"/>
              <a:gd name="connsiteY184" fmla="*/ 5624155 h 5641173"/>
              <a:gd name="connsiteX185" fmla="*/ 4591958 w 11243827"/>
              <a:gd name="connsiteY185" fmla="*/ 5624710 h 5641173"/>
              <a:gd name="connsiteX186" fmla="*/ 4476215 w 11243827"/>
              <a:gd name="connsiteY186" fmla="*/ 5628210 h 5641173"/>
              <a:gd name="connsiteX187" fmla="*/ 4425193 w 11243827"/>
              <a:gd name="connsiteY187" fmla="*/ 5627414 h 5641173"/>
              <a:gd name="connsiteX188" fmla="*/ 4383866 w 11243827"/>
              <a:gd name="connsiteY188" fmla="*/ 5626546 h 5641173"/>
              <a:gd name="connsiteX189" fmla="*/ 4385596 w 11243827"/>
              <a:gd name="connsiteY189" fmla="*/ 5634646 h 5641173"/>
              <a:gd name="connsiteX190" fmla="*/ 4360864 w 11243827"/>
              <a:gd name="connsiteY190" fmla="*/ 5641173 h 5641173"/>
              <a:gd name="connsiteX191" fmla="*/ 4328321 w 11243827"/>
              <a:gd name="connsiteY191" fmla="*/ 5626332 h 5641173"/>
              <a:gd name="connsiteX192" fmla="*/ 4309842 w 11243827"/>
              <a:gd name="connsiteY192" fmla="*/ 5626471 h 5641173"/>
              <a:gd name="connsiteX193" fmla="*/ 4277424 w 11243827"/>
              <a:gd name="connsiteY193" fmla="*/ 5631598 h 5641173"/>
              <a:gd name="connsiteX194" fmla="*/ 4266627 w 11243827"/>
              <a:gd name="connsiteY194" fmla="*/ 5633969 h 5641173"/>
              <a:gd name="connsiteX195" fmla="*/ 4185525 w 11243827"/>
              <a:gd name="connsiteY195" fmla="*/ 5617508 h 5641173"/>
              <a:gd name="connsiteX196" fmla="*/ 4177617 w 11243827"/>
              <a:gd name="connsiteY196" fmla="*/ 5610903 h 5641173"/>
              <a:gd name="connsiteX197" fmla="*/ 4136948 w 11243827"/>
              <a:gd name="connsiteY197" fmla="*/ 5608031 h 5641173"/>
              <a:gd name="connsiteX198" fmla="*/ 4132323 w 11243827"/>
              <a:gd name="connsiteY198" fmla="*/ 5609784 h 5641173"/>
              <a:gd name="connsiteX199" fmla="*/ 4098620 w 11243827"/>
              <a:gd name="connsiteY199" fmla="*/ 5599672 h 5641173"/>
              <a:gd name="connsiteX200" fmla="*/ 3963475 w 11243827"/>
              <a:gd name="connsiteY200" fmla="*/ 5581841 h 5641173"/>
              <a:gd name="connsiteX201" fmla="*/ 3703613 w 11243827"/>
              <a:gd name="connsiteY201" fmla="*/ 5572482 h 5641173"/>
              <a:gd name="connsiteX202" fmla="*/ 3432987 w 11243827"/>
              <a:gd name="connsiteY202" fmla="*/ 5545768 h 5641173"/>
              <a:gd name="connsiteX203" fmla="*/ 3176381 w 11243827"/>
              <a:gd name="connsiteY203" fmla="*/ 5556110 h 5641173"/>
              <a:gd name="connsiteX204" fmla="*/ 2710156 w 11243827"/>
              <a:gd name="connsiteY204" fmla="*/ 5527517 h 5641173"/>
              <a:gd name="connsiteX205" fmla="*/ 2550206 w 11243827"/>
              <a:gd name="connsiteY205" fmla="*/ 5524958 h 5641173"/>
              <a:gd name="connsiteX206" fmla="*/ 2443041 w 11243827"/>
              <a:gd name="connsiteY206" fmla="*/ 5523990 h 5641173"/>
              <a:gd name="connsiteX207" fmla="*/ 2435613 w 11243827"/>
              <a:gd name="connsiteY207" fmla="*/ 5526704 h 5641173"/>
              <a:gd name="connsiteX208" fmla="*/ 2405682 w 11243827"/>
              <a:gd name="connsiteY208" fmla="*/ 5528307 h 5641173"/>
              <a:gd name="connsiteX209" fmla="*/ 2397487 w 11243827"/>
              <a:gd name="connsiteY209" fmla="*/ 5540337 h 5641173"/>
              <a:gd name="connsiteX210" fmla="*/ 2297454 w 11243827"/>
              <a:gd name="connsiteY210" fmla="*/ 5550765 h 5641173"/>
              <a:gd name="connsiteX211" fmla="*/ 2056700 w 11243827"/>
              <a:gd name="connsiteY211" fmla="*/ 5555489 h 5641173"/>
              <a:gd name="connsiteX212" fmla="*/ 1878530 w 11243827"/>
              <a:gd name="connsiteY212" fmla="*/ 5535330 h 5641173"/>
              <a:gd name="connsiteX213" fmla="*/ 1859292 w 11243827"/>
              <a:gd name="connsiteY213" fmla="*/ 5535461 h 5641173"/>
              <a:gd name="connsiteX214" fmla="*/ 1835626 w 11243827"/>
              <a:gd name="connsiteY214" fmla="*/ 5533793 h 5641173"/>
              <a:gd name="connsiteX215" fmla="*/ 1798939 w 11243827"/>
              <a:gd name="connsiteY215" fmla="*/ 5540285 h 5641173"/>
              <a:gd name="connsiteX216" fmla="*/ 1779046 w 11243827"/>
              <a:gd name="connsiteY216" fmla="*/ 5549949 h 5641173"/>
              <a:gd name="connsiteX217" fmla="*/ 1772421 w 11243827"/>
              <a:gd name="connsiteY217" fmla="*/ 5549018 h 5641173"/>
              <a:gd name="connsiteX218" fmla="*/ 1772052 w 11243827"/>
              <a:gd name="connsiteY218" fmla="*/ 5545689 h 5641173"/>
              <a:gd name="connsiteX219" fmla="*/ 1711543 w 11243827"/>
              <a:gd name="connsiteY219" fmla="*/ 5534558 h 5641173"/>
              <a:gd name="connsiteX220" fmla="*/ 1631462 w 11243827"/>
              <a:gd name="connsiteY220" fmla="*/ 5491807 h 5641173"/>
              <a:gd name="connsiteX221" fmla="*/ 1538763 w 11243827"/>
              <a:gd name="connsiteY221" fmla="*/ 5482781 h 5641173"/>
              <a:gd name="connsiteX222" fmla="*/ 1501533 w 11243827"/>
              <a:gd name="connsiteY222" fmla="*/ 5467817 h 5641173"/>
              <a:gd name="connsiteX223" fmla="*/ 1461266 w 11243827"/>
              <a:gd name="connsiteY223" fmla="*/ 5469343 h 5641173"/>
              <a:gd name="connsiteX224" fmla="*/ 1449415 w 11243827"/>
              <a:gd name="connsiteY224" fmla="*/ 5460467 h 5641173"/>
              <a:gd name="connsiteX225" fmla="*/ 1447454 w 11243827"/>
              <a:gd name="connsiteY225" fmla="*/ 5458776 h 5641173"/>
              <a:gd name="connsiteX226" fmla="*/ 1437814 w 11243827"/>
              <a:gd name="connsiteY226" fmla="*/ 5455515 h 5641173"/>
              <a:gd name="connsiteX227" fmla="*/ 1437334 w 11243827"/>
              <a:gd name="connsiteY227" fmla="*/ 5450209 h 5641173"/>
              <a:gd name="connsiteX228" fmla="*/ 1424429 w 11243827"/>
              <a:gd name="connsiteY228" fmla="*/ 5442157 h 5641173"/>
              <a:gd name="connsiteX229" fmla="*/ 1406063 w 11243827"/>
              <a:gd name="connsiteY229" fmla="*/ 5437380 h 5641173"/>
              <a:gd name="connsiteX230" fmla="*/ 1316379 w 11243827"/>
              <a:gd name="connsiteY230" fmla="*/ 5419601 h 5641173"/>
              <a:gd name="connsiteX231" fmla="*/ 1264090 w 11243827"/>
              <a:gd name="connsiteY231" fmla="*/ 5406153 h 5641173"/>
              <a:gd name="connsiteX232" fmla="*/ 1246374 w 11243827"/>
              <a:gd name="connsiteY232" fmla="*/ 5396631 h 5641173"/>
              <a:gd name="connsiteX233" fmla="*/ 1220190 w 11243827"/>
              <a:gd name="connsiteY233" fmla="*/ 5386301 h 5641173"/>
              <a:gd name="connsiteX234" fmla="*/ 1175643 w 11243827"/>
              <a:gd name="connsiteY234" fmla="*/ 5364651 h 5641173"/>
              <a:gd name="connsiteX235" fmla="*/ 1150342 w 11243827"/>
              <a:gd name="connsiteY235" fmla="*/ 5358447 h 5641173"/>
              <a:gd name="connsiteX236" fmla="*/ 1112024 w 11243827"/>
              <a:gd name="connsiteY236" fmla="*/ 5345786 h 5641173"/>
              <a:gd name="connsiteX237" fmla="*/ 1100870 w 11243827"/>
              <a:gd name="connsiteY237" fmla="*/ 5343651 h 5641173"/>
              <a:gd name="connsiteX238" fmla="*/ 1096383 w 11243827"/>
              <a:gd name="connsiteY238" fmla="*/ 5343015 h 5641173"/>
              <a:gd name="connsiteX239" fmla="*/ 1058039 w 11243827"/>
              <a:gd name="connsiteY239" fmla="*/ 5343504 h 5641173"/>
              <a:gd name="connsiteX240" fmla="*/ 1055426 w 11243827"/>
              <a:gd name="connsiteY240" fmla="*/ 5339088 h 5641173"/>
              <a:gd name="connsiteX241" fmla="*/ 1044738 w 11243827"/>
              <a:gd name="connsiteY241" fmla="*/ 5333063 h 5641173"/>
              <a:gd name="connsiteX242" fmla="*/ 1033909 w 11243827"/>
              <a:gd name="connsiteY242" fmla="*/ 5335680 h 5641173"/>
              <a:gd name="connsiteX243" fmla="*/ 1012649 w 11243827"/>
              <a:gd name="connsiteY243" fmla="*/ 5334541 h 5641173"/>
              <a:gd name="connsiteX244" fmla="*/ 1007115 w 11243827"/>
              <a:gd name="connsiteY244" fmla="*/ 5332775 h 5641173"/>
              <a:gd name="connsiteX245" fmla="*/ 987447 w 11243827"/>
              <a:gd name="connsiteY245" fmla="*/ 5346462 h 5641173"/>
              <a:gd name="connsiteX246" fmla="*/ 953418 w 11243827"/>
              <a:gd name="connsiteY246" fmla="*/ 5333901 h 5641173"/>
              <a:gd name="connsiteX247" fmla="*/ 916854 w 11243827"/>
              <a:gd name="connsiteY247" fmla="*/ 5329435 h 5641173"/>
              <a:gd name="connsiteX248" fmla="*/ 905651 w 11243827"/>
              <a:gd name="connsiteY248" fmla="*/ 5332114 h 5641173"/>
              <a:gd name="connsiteX249" fmla="*/ 838405 w 11243827"/>
              <a:gd name="connsiteY249" fmla="*/ 5339470 h 5641173"/>
              <a:gd name="connsiteX250" fmla="*/ 817627 w 11243827"/>
              <a:gd name="connsiteY250" fmla="*/ 5330580 h 5641173"/>
              <a:gd name="connsiteX251" fmla="*/ 801817 w 11243827"/>
              <a:gd name="connsiteY251" fmla="*/ 5325937 h 5641173"/>
              <a:gd name="connsiteX252" fmla="*/ 798857 w 11243827"/>
              <a:gd name="connsiteY252" fmla="*/ 5320979 h 5641173"/>
              <a:gd name="connsiteX253" fmla="*/ 788354 w 11243827"/>
              <a:gd name="connsiteY253" fmla="*/ 5320143 h 5641173"/>
              <a:gd name="connsiteX254" fmla="*/ 785726 w 11243827"/>
              <a:gd name="connsiteY254" fmla="*/ 5318989 h 5641173"/>
              <a:gd name="connsiteX255" fmla="*/ 770507 w 11243827"/>
              <a:gd name="connsiteY255" fmla="*/ 5313309 h 5641173"/>
              <a:gd name="connsiteX256" fmla="*/ 733810 w 11243827"/>
              <a:gd name="connsiteY256" fmla="*/ 5324286 h 5641173"/>
              <a:gd name="connsiteX257" fmla="*/ 692117 w 11243827"/>
              <a:gd name="connsiteY257" fmla="*/ 5318786 h 5641173"/>
              <a:gd name="connsiteX258" fmla="*/ 574943 w 11243827"/>
              <a:gd name="connsiteY258" fmla="*/ 5327578 h 5641173"/>
              <a:gd name="connsiteX259" fmla="*/ 441302 w 11243827"/>
              <a:gd name="connsiteY259" fmla="*/ 5307062 h 5641173"/>
              <a:gd name="connsiteX260" fmla="*/ 336819 w 11243827"/>
              <a:gd name="connsiteY260" fmla="*/ 5336690 h 5641173"/>
              <a:gd name="connsiteX261" fmla="*/ 270932 w 11243827"/>
              <a:gd name="connsiteY261" fmla="*/ 5345451 h 5641173"/>
              <a:gd name="connsiteX262" fmla="*/ 194189 w 11243827"/>
              <a:gd name="connsiteY262" fmla="*/ 5343588 h 5641173"/>
              <a:gd name="connsiteX263" fmla="*/ 192552 w 11243827"/>
              <a:gd name="connsiteY263" fmla="*/ 5342845 h 5641173"/>
              <a:gd name="connsiteX264" fmla="*/ 178320 w 11243827"/>
              <a:gd name="connsiteY264" fmla="*/ 5343766 h 5641173"/>
              <a:gd name="connsiteX265" fmla="*/ 175596 w 11243827"/>
              <a:gd name="connsiteY265" fmla="*/ 5346411 h 5641173"/>
              <a:gd name="connsiteX266" fmla="*/ 147287 w 11243827"/>
              <a:gd name="connsiteY266" fmla="*/ 5352625 h 5641173"/>
              <a:gd name="connsiteX267" fmla="*/ 114847 w 11243827"/>
              <a:gd name="connsiteY267" fmla="*/ 5355844 h 5641173"/>
              <a:gd name="connsiteX268" fmla="*/ 114306 w 11243827"/>
              <a:gd name="connsiteY268" fmla="*/ 5354983 h 5641173"/>
              <a:gd name="connsiteX269" fmla="*/ 89264 w 11243827"/>
              <a:gd name="connsiteY269" fmla="*/ 5348886 h 5641173"/>
              <a:gd name="connsiteX270" fmla="*/ 49794 w 11243827"/>
              <a:gd name="connsiteY270" fmla="*/ 5329950 h 5641173"/>
              <a:gd name="connsiteX271" fmla="*/ 19924 w 11243827"/>
              <a:gd name="connsiteY271" fmla="*/ 5334282 h 5641173"/>
              <a:gd name="connsiteX272" fmla="*/ 13819 w 11243827"/>
              <a:gd name="connsiteY272" fmla="*/ 5334653 h 5641173"/>
              <a:gd name="connsiteX273" fmla="*/ 13657 w 11243827"/>
              <a:gd name="connsiteY273" fmla="*/ 5334455 h 5641173"/>
              <a:gd name="connsiteX274" fmla="*/ 7139 w 11243827"/>
              <a:gd name="connsiteY274" fmla="*/ 5334438 h 5641173"/>
              <a:gd name="connsiteX275" fmla="*/ 2684 w 11243827"/>
              <a:gd name="connsiteY275" fmla="*/ 5335333 h 5641173"/>
              <a:gd name="connsiteX276" fmla="*/ 0 w 11243827"/>
              <a:gd name="connsiteY276" fmla="*/ 5335496 h 5641173"/>
              <a:gd name="connsiteX277" fmla="*/ 0 w 11243827"/>
              <a:gd name="connsiteY277" fmla="*/ 10592 h 5641173"/>
              <a:gd name="connsiteX278" fmla="*/ 11243827 w 11243827"/>
              <a:gd name="connsiteY278" fmla="*/ 0 h 5641173"/>
              <a:gd name="connsiteX0" fmla="*/ 11243827 w 11243827"/>
              <a:gd name="connsiteY0" fmla="*/ 0 h 5641173"/>
              <a:gd name="connsiteX1" fmla="*/ 11243827 w 11243827"/>
              <a:gd name="connsiteY1" fmla="*/ 5209610 h 5641173"/>
              <a:gd name="connsiteX2" fmla="*/ 11240675 w 11243827"/>
              <a:gd name="connsiteY2" fmla="*/ 5210442 h 5641173"/>
              <a:gd name="connsiteX3" fmla="*/ 11179959 w 11243827"/>
              <a:gd name="connsiteY3" fmla="*/ 5221199 h 5641173"/>
              <a:gd name="connsiteX4" fmla="*/ 11105493 w 11243827"/>
              <a:gd name="connsiteY4" fmla="*/ 5259905 h 5641173"/>
              <a:gd name="connsiteX5" fmla="*/ 11078640 w 11243827"/>
              <a:gd name="connsiteY5" fmla="*/ 5263531 h 5641173"/>
              <a:gd name="connsiteX6" fmla="*/ 11079616 w 11243827"/>
              <a:gd name="connsiteY6" fmla="*/ 5270380 h 5641173"/>
              <a:gd name="connsiteX7" fmla="*/ 11069641 w 11243827"/>
              <a:gd name="connsiteY7" fmla="*/ 5270884 h 5641173"/>
              <a:gd name="connsiteX8" fmla="*/ 11047377 w 11243827"/>
              <a:gd name="connsiteY8" fmla="*/ 5271051 h 5641173"/>
              <a:gd name="connsiteX9" fmla="*/ 10980705 w 11243827"/>
              <a:gd name="connsiteY9" fmla="*/ 5272951 h 5641173"/>
              <a:gd name="connsiteX10" fmla="*/ 10962514 w 11243827"/>
              <a:gd name="connsiteY10" fmla="*/ 5286084 h 5641173"/>
              <a:gd name="connsiteX11" fmla="*/ 10945307 w 11243827"/>
              <a:gd name="connsiteY11" fmla="*/ 5286290 h 5641173"/>
              <a:gd name="connsiteX12" fmla="*/ 10845516 w 11243827"/>
              <a:gd name="connsiteY12" fmla="*/ 5303894 h 5641173"/>
              <a:gd name="connsiteX13" fmla="*/ 10831795 w 11243827"/>
              <a:gd name="connsiteY13" fmla="*/ 5305210 h 5641173"/>
              <a:gd name="connsiteX14" fmla="*/ 10824365 w 11243827"/>
              <a:gd name="connsiteY14" fmla="*/ 5311111 h 5641173"/>
              <a:gd name="connsiteX15" fmla="*/ 10797756 w 11243827"/>
              <a:gd name="connsiteY15" fmla="*/ 5312285 h 5641173"/>
              <a:gd name="connsiteX16" fmla="*/ 10796525 w 11243827"/>
              <a:gd name="connsiteY16" fmla="*/ 5315645 h 5641173"/>
              <a:gd name="connsiteX17" fmla="*/ 10709063 w 11243827"/>
              <a:gd name="connsiteY17" fmla="*/ 5344492 h 5641173"/>
              <a:gd name="connsiteX18" fmla="*/ 10694078 w 11243827"/>
              <a:gd name="connsiteY18" fmla="*/ 5349258 h 5641173"/>
              <a:gd name="connsiteX19" fmla="*/ 10681131 w 11243827"/>
              <a:gd name="connsiteY19" fmla="*/ 5347812 h 5641173"/>
              <a:gd name="connsiteX20" fmla="*/ 10609448 w 11243827"/>
              <a:gd name="connsiteY20" fmla="*/ 5351931 h 5641173"/>
              <a:gd name="connsiteX21" fmla="*/ 10592397 w 11243827"/>
              <a:gd name="connsiteY21" fmla="*/ 5349402 h 5641173"/>
              <a:gd name="connsiteX22" fmla="*/ 10585227 w 11243827"/>
              <a:gd name="connsiteY22" fmla="*/ 5344063 h 5641173"/>
              <a:gd name="connsiteX23" fmla="*/ 10557472 w 11243827"/>
              <a:gd name="connsiteY23" fmla="*/ 5354151 h 5641173"/>
              <a:gd name="connsiteX24" fmla="*/ 10514646 w 11243827"/>
              <a:gd name="connsiteY24" fmla="*/ 5361064 h 5641173"/>
              <a:gd name="connsiteX25" fmla="*/ 10494292 w 11243827"/>
              <a:gd name="connsiteY25" fmla="*/ 5366054 h 5641173"/>
              <a:gd name="connsiteX26" fmla="*/ 10477869 w 11243827"/>
              <a:gd name="connsiteY26" fmla="*/ 5363025 h 5641173"/>
              <a:gd name="connsiteX27" fmla="*/ 10384411 w 11243827"/>
              <a:gd name="connsiteY27" fmla="*/ 5362257 h 5641173"/>
              <a:gd name="connsiteX28" fmla="*/ 10362921 w 11243827"/>
              <a:gd name="connsiteY28" fmla="*/ 5357444 h 5641173"/>
              <a:gd name="connsiteX29" fmla="*/ 10352736 w 11243827"/>
              <a:gd name="connsiteY29" fmla="*/ 5347851 h 5641173"/>
              <a:gd name="connsiteX30" fmla="*/ 10344754 w 11243827"/>
              <a:gd name="connsiteY30" fmla="*/ 5351272 h 5641173"/>
              <a:gd name="connsiteX31" fmla="*/ 10288226 w 11243827"/>
              <a:gd name="connsiteY31" fmla="*/ 5351613 h 5641173"/>
              <a:gd name="connsiteX32" fmla="*/ 10251350 w 11243827"/>
              <a:gd name="connsiteY32" fmla="*/ 5352711 h 5641173"/>
              <a:gd name="connsiteX33" fmla="*/ 10249108 w 11243827"/>
              <a:gd name="connsiteY33" fmla="*/ 5365881 h 5641173"/>
              <a:gd name="connsiteX34" fmla="*/ 10216272 w 11243827"/>
              <a:gd name="connsiteY34" fmla="*/ 5370573 h 5641173"/>
              <a:gd name="connsiteX35" fmla="*/ 10181278 w 11243827"/>
              <a:gd name="connsiteY35" fmla="*/ 5362119 h 5641173"/>
              <a:gd name="connsiteX36" fmla="*/ 10140033 w 11243827"/>
              <a:gd name="connsiteY36" fmla="*/ 5363304 h 5641173"/>
              <a:gd name="connsiteX37" fmla="*/ 10115353 w 11243827"/>
              <a:gd name="connsiteY37" fmla="*/ 5363869 h 5641173"/>
              <a:gd name="connsiteX38" fmla="*/ 10050578 w 11243827"/>
              <a:gd name="connsiteY38" fmla="*/ 5376153 h 5641173"/>
              <a:gd name="connsiteX39" fmla="*/ 9945478 w 11243827"/>
              <a:gd name="connsiteY39" fmla="*/ 5422859 h 5641173"/>
              <a:gd name="connsiteX40" fmla="*/ 9912481 w 11243827"/>
              <a:gd name="connsiteY40" fmla="*/ 5429477 h 5641173"/>
              <a:gd name="connsiteX41" fmla="*/ 9906713 w 11243827"/>
              <a:gd name="connsiteY41" fmla="*/ 5426784 h 5641173"/>
              <a:gd name="connsiteX42" fmla="*/ 9742436 w 11243827"/>
              <a:gd name="connsiteY42" fmla="*/ 5454834 h 5641173"/>
              <a:gd name="connsiteX43" fmla="*/ 9713044 w 11243827"/>
              <a:gd name="connsiteY43" fmla="*/ 5456476 h 5641173"/>
              <a:gd name="connsiteX44" fmla="*/ 9691033 w 11243827"/>
              <a:gd name="connsiteY44" fmla="*/ 5455451 h 5641173"/>
              <a:gd name="connsiteX45" fmla="*/ 9638355 w 11243827"/>
              <a:gd name="connsiteY45" fmla="*/ 5464794 h 5641173"/>
              <a:gd name="connsiteX46" fmla="*/ 9552434 w 11243827"/>
              <a:gd name="connsiteY46" fmla="*/ 5485280 h 5641173"/>
              <a:gd name="connsiteX47" fmla="*/ 9533883 w 11243827"/>
              <a:gd name="connsiteY47" fmla="*/ 5488516 h 5641173"/>
              <a:gd name="connsiteX48" fmla="*/ 9516916 w 11243827"/>
              <a:gd name="connsiteY48" fmla="*/ 5486828 h 5641173"/>
              <a:gd name="connsiteX49" fmla="*/ 9512093 w 11243827"/>
              <a:gd name="connsiteY49" fmla="*/ 5482541 h 5641173"/>
              <a:gd name="connsiteX50" fmla="*/ 9501725 w 11243827"/>
              <a:gd name="connsiteY50" fmla="*/ 5483603 h 5641173"/>
              <a:gd name="connsiteX51" fmla="*/ 9498754 w 11243827"/>
              <a:gd name="connsiteY51" fmla="*/ 5482951 h 5641173"/>
              <a:gd name="connsiteX52" fmla="*/ 9481932 w 11243827"/>
              <a:gd name="connsiteY52" fmla="*/ 5480151 h 5641173"/>
              <a:gd name="connsiteX53" fmla="*/ 9451321 w 11243827"/>
              <a:gd name="connsiteY53" fmla="*/ 5497375 h 5641173"/>
              <a:gd name="connsiteX54" fmla="*/ 9409298 w 11243827"/>
              <a:gd name="connsiteY54" fmla="*/ 5499478 h 5641173"/>
              <a:gd name="connsiteX55" fmla="*/ 9303056 w 11243827"/>
              <a:gd name="connsiteY55" fmla="*/ 5519093 h 5641173"/>
              <a:gd name="connsiteX56" fmla="*/ 9229078 w 11243827"/>
              <a:gd name="connsiteY56" fmla="*/ 5524154 h 5641173"/>
              <a:gd name="connsiteX57" fmla="*/ 9165105 w 11243827"/>
              <a:gd name="connsiteY57" fmla="*/ 5532892 h 5641173"/>
              <a:gd name="connsiteX58" fmla="*/ 9077301 w 11243827"/>
              <a:gd name="connsiteY58" fmla="*/ 5580356 h 5641173"/>
              <a:gd name="connsiteX59" fmla="*/ 8960065 w 11243827"/>
              <a:gd name="connsiteY59" fmla="*/ 5597982 h 5641173"/>
              <a:gd name="connsiteX60" fmla="*/ 8953536 w 11243827"/>
              <a:gd name="connsiteY60" fmla="*/ 5606638 h 5641173"/>
              <a:gd name="connsiteX61" fmla="*/ 8943907 w 11243827"/>
              <a:gd name="connsiteY61" fmla="*/ 5612541 h 5641173"/>
              <a:gd name="connsiteX62" fmla="*/ 8942046 w 11243827"/>
              <a:gd name="connsiteY62" fmla="*/ 5612112 h 5641173"/>
              <a:gd name="connsiteX63" fmla="*/ 8928824 w 11243827"/>
              <a:gd name="connsiteY63" fmla="*/ 5615549 h 5641173"/>
              <a:gd name="connsiteX64" fmla="*/ 8927294 w 11243827"/>
              <a:gd name="connsiteY64" fmla="*/ 5618607 h 5641173"/>
              <a:gd name="connsiteX65" fmla="*/ 8918651 w 11243827"/>
              <a:gd name="connsiteY65" fmla="*/ 5621688 h 5641173"/>
              <a:gd name="connsiteX66" fmla="*/ 8902772 w 11243827"/>
              <a:gd name="connsiteY66" fmla="*/ 5629703 h 5641173"/>
              <a:gd name="connsiteX67" fmla="*/ 8898724 w 11243827"/>
              <a:gd name="connsiteY67" fmla="*/ 5629379 h 5641173"/>
              <a:gd name="connsiteX68" fmla="*/ 8873099 w 11243827"/>
              <a:gd name="connsiteY68" fmla="*/ 5638628 h 5641173"/>
              <a:gd name="connsiteX69" fmla="*/ 8872234 w 11243827"/>
              <a:gd name="connsiteY69" fmla="*/ 5637889 h 5641173"/>
              <a:gd name="connsiteX70" fmla="*/ 8862777 w 11243827"/>
              <a:gd name="connsiteY70" fmla="*/ 5636711 h 5641173"/>
              <a:gd name="connsiteX71" fmla="*/ 8845869 w 11243827"/>
              <a:gd name="connsiteY71" fmla="*/ 5636436 h 5641173"/>
              <a:gd name="connsiteX72" fmla="*/ 8800548 w 11243827"/>
              <a:gd name="connsiteY72" fmla="*/ 5625084 h 5641173"/>
              <a:gd name="connsiteX73" fmla="*/ 8773774 w 11243827"/>
              <a:gd name="connsiteY73" fmla="*/ 5634630 h 5641173"/>
              <a:gd name="connsiteX74" fmla="*/ 8698255 w 11243827"/>
              <a:gd name="connsiteY74" fmla="*/ 5636083 h 5641173"/>
              <a:gd name="connsiteX75" fmla="*/ 8619167 w 11243827"/>
              <a:gd name="connsiteY75" fmla="*/ 5619130 h 5641173"/>
              <a:gd name="connsiteX76" fmla="*/ 8539822 w 11243827"/>
              <a:gd name="connsiteY76" fmla="*/ 5616905 h 5641173"/>
              <a:gd name="connsiteX77" fmla="*/ 8511094 w 11243827"/>
              <a:gd name="connsiteY77" fmla="*/ 5617360 h 5641173"/>
              <a:gd name="connsiteX78" fmla="*/ 8459886 w 11243827"/>
              <a:gd name="connsiteY78" fmla="*/ 5612612 h 5641173"/>
              <a:gd name="connsiteX79" fmla="*/ 8436432 w 11243827"/>
              <a:gd name="connsiteY79" fmla="*/ 5606990 h 5641173"/>
              <a:gd name="connsiteX80" fmla="*/ 8435403 w 11243827"/>
              <a:gd name="connsiteY80" fmla="*/ 5607336 h 5641173"/>
              <a:gd name="connsiteX81" fmla="*/ 8433307 w 11243827"/>
              <a:gd name="connsiteY81" fmla="*/ 5604917 h 5641173"/>
              <a:gd name="connsiteX82" fmla="*/ 8428968 w 11243827"/>
              <a:gd name="connsiteY82" fmla="*/ 5603796 h 5641173"/>
              <a:gd name="connsiteX83" fmla="*/ 8417124 w 11243827"/>
              <a:gd name="connsiteY83" fmla="*/ 5604518 h 5641173"/>
              <a:gd name="connsiteX84" fmla="*/ 8412669 w 11243827"/>
              <a:gd name="connsiteY84" fmla="*/ 5605413 h 5641173"/>
              <a:gd name="connsiteX85" fmla="*/ 8406152 w 11243827"/>
              <a:gd name="connsiteY85" fmla="*/ 5605396 h 5641173"/>
              <a:gd name="connsiteX86" fmla="*/ 8405989 w 11243827"/>
              <a:gd name="connsiteY86" fmla="*/ 5605197 h 5641173"/>
              <a:gd name="connsiteX87" fmla="*/ 8399884 w 11243827"/>
              <a:gd name="connsiteY87" fmla="*/ 5605568 h 5641173"/>
              <a:gd name="connsiteX88" fmla="*/ 8370014 w 11243827"/>
              <a:gd name="connsiteY88" fmla="*/ 5609900 h 5641173"/>
              <a:gd name="connsiteX89" fmla="*/ 8330544 w 11243827"/>
              <a:gd name="connsiteY89" fmla="*/ 5590964 h 5641173"/>
              <a:gd name="connsiteX90" fmla="*/ 8314221 w 11243827"/>
              <a:gd name="connsiteY90" fmla="*/ 5587682 h 5641173"/>
              <a:gd name="connsiteX91" fmla="*/ 8305502 w 11243827"/>
              <a:gd name="connsiteY91" fmla="*/ 5584868 h 5641173"/>
              <a:gd name="connsiteX92" fmla="*/ 8304962 w 11243827"/>
              <a:gd name="connsiteY92" fmla="*/ 5584007 h 5641173"/>
              <a:gd name="connsiteX93" fmla="*/ 8276324 w 11243827"/>
              <a:gd name="connsiteY93" fmla="*/ 5588260 h 5641173"/>
              <a:gd name="connsiteX94" fmla="*/ 8272522 w 11243827"/>
              <a:gd name="connsiteY94" fmla="*/ 5587226 h 5641173"/>
              <a:gd name="connsiteX95" fmla="*/ 8253857 w 11243827"/>
              <a:gd name="connsiteY95" fmla="*/ 5592043 h 5641173"/>
              <a:gd name="connsiteX96" fmla="*/ 8244212 w 11243827"/>
              <a:gd name="connsiteY96" fmla="*/ 5593439 h 5641173"/>
              <a:gd name="connsiteX97" fmla="*/ 8241488 w 11243827"/>
              <a:gd name="connsiteY97" fmla="*/ 5596085 h 5641173"/>
              <a:gd name="connsiteX98" fmla="*/ 8227256 w 11243827"/>
              <a:gd name="connsiteY98" fmla="*/ 5597005 h 5641173"/>
              <a:gd name="connsiteX99" fmla="*/ 8225619 w 11243827"/>
              <a:gd name="connsiteY99" fmla="*/ 5596262 h 5641173"/>
              <a:gd name="connsiteX100" fmla="*/ 8213882 w 11243827"/>
              <a:gd name="connsiteY100" fmla="*/ 5600179 h 5641173"/>
              <a:gd name="connsiteX101" fmla="*/ 8204045 w 11243827"/>
              <a:gd name="connsiteY101" fmla="*/ 5607275 h 5641173"/>
              <a:gd name="connsiteX102" fmla="*/ 8082989 w 11243827"/>
              <a:gd name="connsiteY102" fmla="*/ 5603160 h 5641173"/>
              <a:gd name="connsiteX103" fmla="*/ 7976942 w 11243827"/>
              <a:gd name="connsiteY103" fmla="*/ 5598455 h 5641173"/>
              <a:gd name="connsiteX104" fmla="*/ 7950121 w 11243827"/>
              <a:gd name="connsiteY104" fmla="*/ 5590893 h 5641173"/>
              <a:gd name="connsiteX105" fmla="*/ 7727691 w 11243827"/>
              <a:gd name="connsiteY105" fmla="*/ 5621064 h 5641173"/>
              <a:gd name="connsiteX106" fmla="*/ 7685998 w 11243827"/>
              <a:gd name="connsiteY106" fmla="*/ 5615564 h 5641173"/>
              <a:gd name="connsiteX107" fmla="*/ 7649302 w 11243827"/>
              <a:gd name="connsiteY107" fmla="*/ 5626541 h 5641173"/>
              <a:gd name="connsiteX108" fmla="*/ 7634083 w 11243827"/>
              <a:gd name="connsiteY108" fmla="*/ 5620862 h 5641173"/>
              <a:gd name="connsiteX109" fmla="*/ 7631455 w 11243827"/>
              <a:gd name="connsiteY109" fmla="*/ 5619708 h 5641173"/>
              <a:gd name="connsiteX110" fmla="*/ 7620952 w 11243827"/>
              <a:gd name="connsiteY110" fmla="*/ 5618872 h 5641173"/>
              <a:gd name="connsiteX111" fmla="*/ 7617992 w 11243827"/>
              <a:gd name="connsiteY111" fmla="*/ 5613914 h 5641173"/>
              <a:gd name="connsiteX112" fmla="*/ 7602182 w 11243827"/>
              <a:gd name="connsiteY112" fmla="*/ 5609271 h 5641173"/>
              <a:gd name="connsiteX113" fmla="*/ 7582847 w 11243827"/>
              <a:gd name="connsiteY113" fmla="*/ 5609047 h 5641173"/>
              <a:gd name="connsiteX114" fmla="*/ 7514158 w 11243827"/>
              <a:gd name="connsiteY114" fmla="*/ 5607737 h 5641173"/>
              <a:gd name="connsiteX115" fmla="*/ 7502955 w 11243827"/>
              <a:gd name="connsiteY115" fmla="*/ 5610415 h 5641173"/>
              <a:gd name="connsiteX116" fmla="*/ 7466391 w 11243827"/>
              <a:gd name="connsiteY116" fmla="*/ 5605949 h 5641173"/>
              <a:gd name="connsiteX117" fmla="*/ 7433806 w 11243827"/>
              <a:gd name="connsiteY117" fmla="*/ 5604945 h 5641173"/>
              <a:gd name="connsiteX118" fmla="*/ 7412693 w 11243827"/>
              <a:gd name="connsiteY118" fmla="*/ 5607075 h 5641173"/>
              <a:gd name="connsiteX119" fmla="*/ 7407159 w 11243827"/>
              <a:gd name="connsiteY119" fmla="*/ 5605310 h 5641173"/>
              <a:gd name="connsiteX120" fmla="*/ 7385900 w 11243827"/>
              <a:gd name="connsiteY120" fmla="*/ 5604171 h 5641173"/>
              <a:gd name="connsiteX121" fmla="*/ 7375071 w 11243827"/>
              <a:gd name="connsiteY121" fmla="*/ 5606788 h 5641173"/>
              <a:gd name="connsiteX122" fmla="*/ 7364382 w 11243827"/>
              <a:gd name="connsiteY122" fmla="*/ 5600762 h 5641173"/>
              <a:gd name="connsiteX123" fmla="*/ 7361770 w 11243827"/>
              <a:gd name="connsiteY123" fmla="*/ 5596347 h 5641173"/>
              <a:gd name="connsiteX124" fmla="*/ 7346641 w 11243827"/>
              <a:gd name="connsiteY124" fmla="*/ 5598329 h 5641173"/>
              <a:gd name="connsiteX125" fmla="*/ 7334238 w 11243827"/>
              <a:gd name="connsiteY125" fmla="*/ 5594014 h 5641173"/>
              <a:gd name="connsiteX126" fmla="*/ 7323426 w 11243827"/>
              <a:gd name="connsiteY126" fmla="*/ 5596835 h 5641173"/>
              <a:gd name="connsiteX127" fmla="*/ 7318938 w 11243827"/>
              <a:gd name="connsiteY127" fmla="*/ 5596200 h 5641173"/>
              <a:gd name="connsiteX128" fmla="*/ 7307784 w 11243827"/>
              <a:gd name="connsiteY128" fmla="*/ 5594065 h 5641173"/>
              <a:gd name="connsiteX129" fmla="*/ 7288540 w 11243827"/>
              <a:gd name="connsiteY129" fmla="*/ 5589320 h 5641173"/>
              <a:gd name="connsiteX130" fmla="*/ 7282537 w 11243827"/>
              <a:gd name="connsiteY130" fmla="*/ 5588660 h 5641173"/>
              <a:gd name="connsiteX131" fmla="*/ 7269466 w 11243827"/>
              <a:gd name="connsiteY131" fmla="*/ 5581404 h 5641173"/>
              <a:gd name="connsiteX132" fmla="*/ 7244165 w 11243827"/>
              <a:gd name="connsiteY132" fmla="*/ 5575200 h 5641173"/>
              <a:gd name="connsiteX133" fmla="*/ 7199619 w 11243827"/>
              <a:gd name="connsiteY133" fmla="*/ 5553550 h 5641173"/>
              <a:gd name="connsiteX134" fmla="*/ 7173434 w 11243827"/>
              <a:gd name="connsiteY134" fmla="*/ 5543219 h 5641173"/>
              <a:gd name="connsiteX135" fmla="*/ 7155718 w 11243827"/>
              <a:gd name="connsiteY135" fmla="*/ 5533697 h 5641173"/>
              <a:gd name="connsiteX136" fmla="*/ 7103430 w 11243827"/>
              <a:gd name="connsiteY136" fmla="*/ 5520249 h 5641173"/>
              <a:gd name="connsiteX137" fmla="*/ 7013746 w 11243827"/>
              <a:gd name="connsiteY137" fmla="*/ 5502470 h 5641173"/>
              <a:gd name="connsiteX138" fmla="*/ 6995379 w 11243827"/>
              <a:gd name="connsiteY138" fmla="*/ 5497693 h 5641173"/>
              <a:gd name="connsiteX139" fmla="*/ 6982475 w 11243827"/>
              <a:gd name="connsiteY139" fmla="*/ 5489641 h 5641173"/>
              <a:gd name="connsiteX140" fmla="*/ 6981994 w 11243827"/>
              <a:gd name="connsiteY140" fmla="*/ 5484335 h 5641173"/>
              <a:gd name="connsiteX141" fmla="*/ 6972355 w 11243827"/>
              <a:gd name="connsiteY141" fmla="*/ 5481074 h 5641173"/>
              <a:gd name="connsiteX142" fmla="*/ 6970394 w 11243827"/>
              <a:gd name="connsiteY142" fmla="*/ 5479383 h 5641173"/>
              <a:gd name="connsiteX143" fmla="*/ 6958543 w 11243827"/>
              <a:gd name="connsiteY143" fmla="*/ 5470507 h 5641173"/>
              <a:gd name="connsiteX144" fmla="*/ 6918276 w 11243827"/>
              <a:gd name="connsiteY144" fmla="*/ 5472034 h 5641173"/>
              <a:gd name="connsiteX145" fmla="*/ 6881046 w 11243827"/>
              <a:gd name="connsiteY145" fmla="*/ 5457070 h 5641173"/>
              <a:gd name="connsiteX146" fmla="*/ 6752164 w 11243827"/>
              <a:gd name="connsiteY146" fmla="*/ 5425021 h 5641173"/>
              <a:gd name="connsiteX147" fmla="*/ 6724964 w 11243827"/>
              <a:gd name="connsiteY147" fmla="*/ 5414071 h 5641173"/>
              <a:gd name="connsiteX148" fmla="*/ 6683286 w 11243827"/>
              <a:gd name="connsiteY148" fmla="*/ 5432830 h 5641173"/>
              <a:gd name="connsiteX149" fmla="*/ 6644277 w 11243827"/>
              <a:gd name="connsiteY149" fmla="*/ 5429684 h 5641173"/>
              <a:gd name="connsiteX150" fmla="*/ 6532914 w 11243827"/>
              <a:gd name="connsiteY150" fmla="*/ 5431205 h 5641173"/>
              <a:gd name="connsiteX151" fmla="*/ 6307459 w 11243827"/>
              <a:gd name="connsiteY151" fmla="*/ 5467087 h 5641173"/>
              <a:gd name="connsiteX152" fmla="*/ 6196243 w 11243827"/>
              <a:gd name="connsiteY152" fmla="*/ 5515042 h 5641173"/>
              <a:gd name="connsiteX153" fmla="*/ 6099124 w 11243827"/>
              <a:gd name="connsiteY153" fmla="*/ 5516848 h 5641173"/>
              <a:gd name="connsiteX154" fmla="*/ 6016077 w 11243827"/>
              <a:gd name="connsiteY154" fmla="*/ 5528642 h 5641173"/>
              <a:gd name="connsiteX155" fmla="*/ 6004389 w 11243827"/>
              <a:gd name="connsiteY155" fmla="*/ 5531206 h 5641173"/>
              <a:gd name="connsiteX156" fmla="*/ 5933945 w 11243827"/>
              <a:gd name="connsiteY156" fmla="*/ 5538840 h 5641173"/>
              <a:gd name="connsiteX157" fmla="*/ 5883936 w 11243827"/>
              <a:gd name="connsiteY157" fmla="*/ 5553807 h 5641173"/>
              <a:gd name="connsiteX158" fmla="*/ 5798331 w 11243827"/>
              <a:gd name="connsiteY158" fmla="*/ 5564248 h 5641173"/>
              <a:gd name="connsiteX159" fmla="*/ 5712738 w 11243827"/>
              <a:gd name="connsiteY159" fmla="*/ 5573120 h 5641173"/>
              <a:gd name="connsiteX160" fmla="*/ 5681342 w 11243827"/>
              <a:gd name="connsiteY160" fmla="*/ 5575621 h 5641173"/>
              <a:gd name="connsiteX161" fmla="*/ 5627167 w 11243827"/>
              <a:gd name="connsiteY161" fmla="*/ 5583215 h 5641173"/>
              <a:gd name="connsiteX162" fmla="*/ 5591414 w 11243827"/>
              <a:gd name="connsiteY162" fmla="*/ 5587695 h 5641173"/>
              <a:gd name="connsiteX163" fmla="*/ 5583028 w 11243827"/>
              <a:gd name="connsiteY163" fmla="*/ 5580877 h 5641173"/>
              <a:gd name="connsiteX164" fmla="*/ 5549426 w 11243827"/>
              <a:gd name="connsiteY164" fmla="*/ 5582858 h 5641173"/>
              <a:gd name="connsiteX165" fmla="*/ 5519999 w 11243827"/>
              <a:gd name="connsiteY165" fmla="*/ 5592246 h 5641173"/>
              <a:gd name="connsiteX166" fmla="*/ 5480028 w 11243827"/>
              <a:gd name="connsiteY166" fmla="*/ 5597282 h 5641173"/>
              <a:gd name="connsiteX167" fmla="*/ 5456175 w 11243827"/>
              <a:gd name="connsiteY167" fmla="*/ 5600371 h 5641173"/>
              <a:gd name="connsiteX168" fmla="*/ 5388463 w 11243827"/>
              <a:gd name="connsiteY168" fmla="*/ 5602638 h 5641173"/>
              <a:gd name="connsiteX169" fmla="*/ 5265898 w 11243827"/>
              <a:gd name="connsiteY169" fmla="*/ 5591830 h 5641173"/>
              <a:gd name="connsiteX170" fmla="*/ 5231231 w 11243827"/>
              <a:gd name="connsiteY170" fmla="*/ 5592790 h 5641173"/>
              <a:gd name="connsiteX171" fmla="*/ 5226996 w 11243827"/>
              <a:gd name="connsiteY171" fmla="*/ 5595040 h 5641173"/>
              <a:gd name="connsiteX172" fmla="*/ 5175988 w 11243827"/>
              <a:gd name="connsiteY172" fmla="*/ 5588131 h 5641173"/>
              <a:gd name="connsiteX173" fmla="*/ 5107470 w 11243827"/>
              <a:gd name="connsiteY173" fmla="*/ 5594771 h 5641173"/>
              <a:gd name="connsiteX174" fmla="*/ 5027868 w 11243827"/>
              <a:gd name="connsiteY174" fmla="*/ 5605624 h 5641173"/>
              <a:gd name="connsiteX175" fmla="*/ 5007324 w 11243827"/>
              <a:gd name="connsiteY175" fmla="*/ 5609209 h 5641173"/>
              <a:gd name="connsiteX176" fmla="*/ 4952559 w 11243827"/>
              <a:gd name="connsiteY176" fmla="*/ 5611402 h 5641173"/>
              <a:gd name="connsiteX177" fmla="*/ 4826081 w 11243827"/>
              <a:gd name="connsiteY177" fmla="*/ 5616191 h 5641173"/>
              <a:gd name="connsiteX178" fmla="*/ 4823501 w 11243827"/>
              <a:gd name="connsiteY178" fmla="*/ 5619174 h 5641173"/>
              <a:gd name="connsiteX179" fmla="*/ 4813093 w 11243827"/>
              <a:gd name="connsiteY179" fmla="*/ 5620026 h 5641173"/>
              <a:gd name="connsiteX180" fmla="*/ 4810563 w 11243827"/>
              <a:gd name="connsiteY180" fmla="*/ 5620787 h 5641173"/>
              <a:gd name="connsiteX181" fmla="*/ 4795818 w 11243827"/>
              <a:gd name="connsiteY181" fmla="*/ 5624618 h 5641173"/>
              <a:gd name="connsiteX182" fmla="*/ 4758404 w 11243827"/>
              <a:gd name="connsiteY182" fmla="*/ 5619510 h 5641173"/>
              <a:gd name="connsiteX183" fmla="*/ 4717254 w 11243827"/>
              <a:gd name="connsiteY183" fmla="*/ 5624155 h 5641173"/>
              <a:gd name="connsiteX184" fmla="*/ 4591958 w 11243827"/>
              <a:gd name="connsiteY184" fmla="*/ 5624710 h 5641173"/>
              <a:gd name="connsiteX185" fmla="*/ 4476215 w 11243827"/>
              <a:gd name="connsiteY185" fmla="*/ 5628210 h 5641173"/>
              <a:gd name="connsiteX186" fmla="*/ 4425193 w 11243827"/>
              <a:gd name="connsiteY186" fmla="*/ 5627414 h 5641173"/>
              <a:gd name="connsiteX187" fmla="*/ 4383866 w 11243827"/>
              <a:gd name="connsiteY187" fmla="*/ 5626546 h 5641173"/>
              <a:gd name="connsiteX188" fmla="*/ 4385596 w 11243827"/>
              <a:gd name="connsiteY188" fmla="*/ 5634646 h 5641173"/>
              <a:gd name="connsiteX189" fmla="*/ 4360864 w 11243827"/>
              <a:gd name="connsiteY189" fmla="*/ 5641173 h 5641173"/>
              <a:gd name="connsiteX190" fmla="*/ 4328321 w 11243827"/>
              <a:gd name="connsiteY190" fmla="*/ 5626332 h 5641173"/>
              <a:gd name="connsiteX191" fmla="*/ 4309842 w 11243827"/>
              <a:gd name="connsiteY191" fmla="*/ 5626471 h 5641173"/>
              <a:gd name="connsiteX192" fmla="*/ 4277424 w 11243827"/>
              <a:gd name="connsiteY192" fmla="*/ 5631598 h 5641173"/>
              <a:gd name="connsiteX193" fmla="*/ 4266627 w 11243827"/>
              <a:gd name="connsiteY193" fmla="*/ 5633969 h 5641173"/>
              <a:gd name="connsiteX194" fmla="*/ 4185525 w 11243827"/>
              <a:gd name="connsiteY194" fmla="*/ 5617508 h 5641173"/>
              <a:gd name="connsiteX195" fmla="*/ 4177617 w 11243827"/>
              <a:gd name="connsiteY195" fmla="*/ 5610903 h 5641173"/>
              <a:gd name="connsiteX196" fmla="*/ 4136948 w 11243827"/>
              <a:gd name="connsiteY196" fmla="*/ 5608031 h 5641173"/>
              <a:gd name="connsiteX197" fmla="*/ 4132323 w 11243827"/>
              <a:gd name="connsiteY197" fmla="*/ 5609784 h 5641173"/>
              <a:gd name="connsiteX198" fmla="*/ 4098620 w 11243827"/>
              <a:gd name="connsiteY198" fmla="*/ 5599672 h 5641173"/>
              <a:gd name="connsiteX199" fmla="*/ 3963475 w 11243827"/>
              <a:gd name="connsiteY199" fmla="*/ 5581841 h 5641173"/>
              <a:gd name="connsiteX200" fmla="*/ 3703613 w 11243827"/>
              <a:gd name="connsiteY200" fmla="*/ 5572482 h 5641173"/>
              <a:gd name="connsiteX201" fmla="*/ 3432987 w 11243827"/>
              <a:gd name="connsiteY201" fmla="*/ 5545768 h 5641173"/>
              <a:gd name="connsiteX202" fmla="*/ 3176381 w 11243827"/>
              <a:gd name="connsiteY202" fmla="*/ 5556110 h 5641173"/>
              <a:gd name="connsiteX203" fmla="*/ 2710156 w 11243827"/>
              <a:gd name="connsiteY203" fmla="*/ 5527517 h 5641173"/>
              <a:gd name="connsiteX204" fmla="*/ 2550206 w 11243827"/>
              <a:gd name="connsiteY204" fmla="*/ 5524958 h 5641173"/>
              <a:gd name="connsiteX205" fmla="*/ 2443041 w 11243827"/>
              <a:gd name="connsiteY205" fmla="*/ 5523990 h 5641173"/>
              <a:gd name="connsiteX206" fmla="*/ 2435613 w 11243827"/>
              <a:gd name="connsiteY206" fmla="*/ 5526704 h 5641173"/>
              <a:gd name="connsiteX207" fmla="*/ 2405682 w 11243827"/>
              <a:gd name="connsiteY207" fmla="*/ 5528307 h 5641173"/>
              <a:gd name="connsiteX208" fmla="*/ 2397487 w 11243827"/>
              <a:gd name="connsiteY208" fmla="*/ 5540337 h 5641173"/>
              <a:gd name="connsiteX209" fmla="*/ 2297454 w 11243827"/>
              <a:gd name="connsiteY209" fmla="*/ 5550765 h 5641173"/>
              <a:gd name="connsiteX210" fmla="*/ 2056700 w 11243827"/>
              <a:gd name="connsiteY210" fmla="*/ 5555489 h 5641173"/>
              <a:gd name="connsiteX211" fmla="*/ 1878530 w 11243827"/>
              <a:gd name="connsiteY211" fmla="*/ 5535330 h 5641173"/>
              <a:gd name="connsiteX212" fmla="*/ 1859292 w 11243827"/>
              <a:gd name="connsiteY212" fmla="*/ 5535461 h 5641173"/>
              <a:gd name="connsiteX213" fmla="*/ 1835626 w 11243827"/>
              <a:gd name="connsiteY213" fmla="*/ 5533793 h 5641173"/>
              <a:gd name="connsiteX214" fmla="*/ 1798939 w 11243827"/>
              <a:gd name="connsiteY214" fmla="*/ 5540285 h 5641173"/>
              <a:gd name="connsiteX215" fmla="*/ 1779046 w 11243827"/>
              <a:gd name="connsiteY215" fmla="*/ 5549949 h 5641173"/>
              <a:gd name="connsiteX216" fmla="*/ 1772421 w 11243827"/>
              <a:gd name="connsiteY216" fmla="*/ 5549018 h 5641173"/>
              <a:gd name="connsiteX217" fmla="*/ 1772052 w 11243827"/>
              <a:gd name="connsiteY217" fmla="*/ 5545689 h 5641173"/>
              <a:gd name="connsiteX218" fmla="*/ 1711543 w 11243827"/>
              <a:gd name="connsiteY218" fmla="*/ 5534558 h 5641173"/>
              <a:gd name="connsiteX219" fmla="*/ 1631462 w 11243827"/>
              <a:gd name="connsiteY219" fmla="*/ 5491807 h 5641173"/>
              <a:gd name="connsiteX220" fmla="*/ 1538763 w 11243827"/>
              <a:gd name="connsiteY220" fmla="*/ 5482781 h 5641173"/>
              <a:gd name="connsiteX221" fmla="*/ 1501533 w 11243827"/>
              <a:gd name="connsiteY221" fmla="*/ 5467817 h 5641173"/>
              <a:gd name="connsiteX222" fmla="*/ 1461266 w 11243827"/>
              <a:gd name="connsiteY222" fmla="*/ 5469343 h 5641173"/>
              <a:gd name="connsiteX223" fmla="*/ 1449415 w 11243827"/>
              <a:gd name="connsiteY223" fmla="*/ 5460467 h 5641173"/>
              <a:gd name="connsiteX224" fmla="*/ 1447454 w 11243827"/>
              <a:gd name="connsiteY224" fmla="*/ 5458776 h 5641173"/>
              <a:gd name="connsiteX225" fmla="*/ 1437814 w 11243827"/>
              <a:gd name="connsiteY225" fmla="*/ 5455515 h 5641173"/>
              <a:gd name="connsiteX226" fmla="*/ 1437334 w 11243827"/>
              <a:gd name="connsiteY226" fmla="*/ 5450209 h 5641173"/>
              <a:gd name="connsiteX227" fmla="*/ 1424429 w 11243827"/>
              <a:gd name="connsiteY227" fmla="*/ 5442157 h 5641173"/>
              <a:gd name="connsiteX228" fmla="*/ 1406063 w 11243827"/>
              <a:gd name="connsiteY228" fmla="*/ 5437380 h 5641173"/>
              <a:gd name="connsiteX229" fmla="*/ 1316379 w 11243827"/>
              <a:gd name="connsiteY229" fmla="*/ 5419601 h 5641173"/>
              <a:gd name="connsiteX230" fmla="*/ 1264090 w 11243827"/>
              <a:gd name="connsiteY230" fmla="*/ 5406153 h 5641173"/>
              <a:gd name="connsiteX231" fmla="*/ 1246374 w 11243827"/>
              <a:gd name="connsiteY231" fmla="*/ 5396631 h 5641173"/>
              <a:gd name="connsiteX232" fmla="*/ 1220190 w 11243827"/>
              <a:gd name="connsiteY232" fmla="*/ 5386301 h 5641173"/>
              <a:gd name="connsiteX233" fmla="*/ 1175643 w 11243827"/>
              <a:gd name="connsiteY233" fmla="*/ 5364651 h 5641173"/>
              <a:gd name="connsiteX234" fmla="*/ 1150342 w 11243827"/>
              <a:gd name="connsiteY234" fmla="*/ 5358447 h 5641173"/>
              <a:gd name="connsiteX235" fmla="*/ 1112024 w 11243827"/>
              <a:gd name="connsiteY235" fmla="*/ 5345786 h 5641173"/>
              <a:gd name="connsiteX236" fmla="*/ 1100870 w 11243827"/>
              <a:gd name="connsiteY236" fmla="*/ 5343651 h 5641173"/>
              <a:gd name="connsiteX237" fmla="*/ 1096383 w 11243827"/>
              <a:gd name="connsiteY237" fmla="*/ 5343015 h 5641173"/>
              <a:gd name="connsiteX238" fmla="*/ 1058039 w 11243827"/>
              <a:gd name="connsiteY238" fmla="*/ 5343504 h 5641173"/>
              <a:gd name="connsiteX239" fmla="*/ 1055426 w 11243827"/>
              <a:gd name="connsiteY239" fmla="*/ 5339088 h 5641173"/>
              <a:gd name="connsiteX240" fmla="*/ 1044738 w 11243827"/>
              <a:gd name="connsiteY240" fmla="*/ 5333063 h 5641173"/>
              <a:gd name="connsiteX241" fmla="*/ 1033909 w 11243827"/>
              <a:gd name="connsiteY241" fmla="*/ 5335680 h 5641173"/>
              <a:gd name="connsiteX242" fmla="*/ 1012649 w 11243827"/>
              <a:gd name="connsiteY242" fmla="*/ 5334541 h 5641173"/>
              <a:gd name="connsiteX243" fmla="*/ 1007115 w 11243827"/>
              <a:gd name="connsiteY243" fmla="*/ 5332775 h 5641173"/>
              <a:gd name="connsiteX244" fmla="*/ 987447 w 11243827"/>
              <a:gd name="connsiteY244" fmla="*/ 5346462 h 5641173"/>
              <a:gd name="connsiteX245" fmla="*/ 953418 w 11243827"/>
              <a:gd name="connsiteY245" fmla="*/ 5333901 h 5641173"/>
              <a:gd name="connsiteX246" fmla="*/ 916854 w 11243827"/>
              <a:gd name="connsiteY246" fmla="*/ 5329435 h 5641173"/>
              <a:gd name="connsiteX247" fmla="*/ 905651 w 11243827"/>
              <a:gd name="connsiteY247" fmla="*/ 5332114 h 5641173"/>
              <a:gd name="connsiteX248" fmla="*/ 838405 w 11243827"/>
              <a:gd name="connsiteY248" fmla="*/ 5339470 h 5641173"/>
              <a:gd name="connsiteX249" fmla="*/ 817627 w 11243827"/>
              <a:gd name="connsiteY249" fmla="*/ 5330580 h 5641173"/>
              <a:gd name="connsiteX250" fmla="*/ 801817 w 11243827"/>
              <a:gd name="connsiteY250" fmla="*/ 5325937 h 5641173"/>
              <a:gd name="connsiteX251" fmla="*/ 798857 w 11243827"/>
              <a:gd name="connsiteY251" fmla="*/ 5320979 h 5641173"/>
              <a:gd name="connsiteX252" fmla="*/ 788354 w 11243827"/>
              <a:gd name="connsiteY252" fmla="*/ 5320143 h 5641173"/>
              <a:gd name="connsiteX253" fmla="*/ 785726 w 11243827"/>
              <a:gd name="connsiteY253" fmla="*/ 5318989 h 5641173"/>
              <a:gd name="connsiteX254" fmla="*/ 770507 w 11243827"/>
              <a:gd name="connsiteY254" fmla="*/ 5313309 h 5641173"/>
              <a:gd name="connsiteX255" fmla="*/ 733810 w 11243827"/>
              <a:gd name="connsiteY255" fmla="*/ 5324286 h 5641173"/>
              <a:gd name="connsiteX256" fmla="*/ 692117 w 11243827"/>
              <a:gd name="connsiteY256" fmla="*/ 5318786 h 5641173"/>
              <a:gd name="connsiteX257" fmla="*/ 574943 w 11243827"/>
              <a:gd name="connsiteY257" fmla="*/ 5327578 h 5641173"/>
              <a:gd name="connsiteX258" fmla="*/ 441302 w 11243827"/>
              <a:gd name="connsiteY258" fmla="*/ 5307062 h 5641173"/>
              <a:gd name="connsiteX259" fmla="*/ 336819 w 11243827"/>
              <a:gd name="connsiteY259" fmla="*/ 5336690 h 5641173"/>
              <a:gd name="connsiteX260" fmla="*/ 270932 w 11243827"/>
              <a:gd name="connsiteY260" fmla="*/ 5345451 h 5641173"/>
              <a:gd name="connsiteX261" fmla="*/ 194189 w 11243827"/>
              <a:gd name="connsiteY261" fmla="*/ 5343588 h 5641173"/>
              <a:gd name="connsiteX262" fmla="*/ 192552 w 11243827"/>
              <a:gd name="connsiteY262" fmla="*/ 5342845 h 5641173"/>
              <a:gd name="connsiteX263" fmla="*/ 178320 w 11243827"/>
              <a:gd name="connsiteY263" fmla="*/ 5343766 h 5641173"/>
              <a:gd name="connsiteX264" fmla="*/ 175596 w 11243827"/>
              <a:gd name="connsiteY264" fmla="*/ 5346411 h 5641173"/>
              <a:gd name="connsiteX265" fmla="*/ 147287 w 11243827"/>
              <a:gd name="connsiteY265" fmla="*/ 5352625 h 5641173"/>
              <a:gd name="connsiteX266" fmla="*/ 114847 w 11243827"/>
              <a:gd name="connsiteY266" fmla="*/ 5355844 h 5641173"/>
              <a:gd name="connsiteX267" fmla="*/ 114306 w 11243827"/>
              <a:gd name="connsiteY267" fmla="*/ 5354983 h 5641173"/>
              <a:gd name="connsiteX268" fmla="*/ 89264 w 11243827"/>
              <a:gd name="connsiteY268" fmla="*/ 5348886 h 5641173"/>
              <a:gd name="connsiteX269" fmla="*/ 49794 w 11243827"/>
              <a:gd name="connsiteY269" fmla="*/ 5329950 h 5641173"/>
              <a:gd name="connsiteX270" fmla="*/ 19924 w 11243827"/>
              <a:gd name="connsiteY270" fmla="*/ 5334282 h 5641173"/>
              <a:gd name="connsiteX271" fmla="*/ 13819 w 11243827"/>
              <a:gd name="connsiteY271" fmla="*/ 5334653 h 5641173"/>
              <a:gd name="connsiteX272" fmla="*/ 13657 w 11243827"/>
              <a:gd name="connsiteY272" fmla="*/ 5334455 h 5641173"/>
              <a:gd name="connsiteX273" fmla="*/ 7139 w 11243827"/>
              <a:gd name="connsiteY273" fmla="*/ 5334438 h 5641173"/>
              <a:gd name="connsiteX274" fmla="*/ 2684 w 11243827"/>
              <a:gd name="connsiteY274" fmla="*/ 5335333 h 5641173"/>
              <a:gd name="connsiteX275" fmla="*/ 0 w 11243827"/>
              <a:gd name="connsiteY275" fmla="*/ 5335496 h 5641173"/>
              <a:gd name="connsiteX276" fmla="*/ 0 w 11243827"/>
              <a:gd name="connsiteY276" fmla="*/ 10592 h 5641173"/>
              <a:gd name="connsiteX277" fmla="*/ 11243827 w 11243827"/>
              <a:gd name="connsiteY277" fmla="*/ 0 h 564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16A12243-4887-4E89-8347-1146AE5D1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1A52DD9-7099-41CF-AC26-A57A8BA5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819783"/>
            <a:ext cx="4187709" cy="72041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Production</a:t>
            </a:r>
            <a:br>
              <a:rPr lang="en-US" sz="2800" b="1" dirty="0"/>
            </a:br>
            <a:r>
              <a:rPr lang="en-US" sz="2800" b="1" dirty="0"/>
              <a:t>Development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2FB35FF-A116-4D85-87E1-4DF42B1C3C64}"/>
              </a:ext>
            </a:extLst>
          </p:cNvPr>
          <p:cNvSpPr/>
          <p:nvPr/>
        </p:nvSpPr>
        <p:spPr>
          <a:xfrm>
            <a:off x="3376247" y="703386"/>
            <a:ext cx="7619030" cy="5556208"/>
          </a:xfrm>
          <a:prstGeom prst="roundRect">
            <a:avLst>
              <a:gd name="adj" fmla="val 35475"/>
            </a:avLst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8EA93297-78E2-4200-AE43-C7A6D4BBBD98}"/>
              </a:ext>
            </a:extLst>
          </p:cNvPr>
          <p:cNvSpPr/>
          <p:nvPr/>
        </p:nvSpPr>
        <p:spPr>
          <a:xfrm rot="1603023">
            <a:off x="4221181" y="3858149"/>
            <a:ext cx="2523263" cy="2209411"/>
          </a:xfrm>
          <a:prstGeom prst="hexagon">
            <a:avLst>
              <a:gd name="adj" fmla="val 29466"/>
              <a:gd name="vf" fmla="val 1154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4304747-E705-437D-AEFD-7E54CB6A7811}"/>
              </a:ext>
            </a:extLst>
          </p:cNvPr>
          <p:cNvSpPr/>
          <p:nvPr/>
        </p:nvSpPr>
        <p:spPr>
          <a:xfrm rot="1808591">
            <a:off x="4083270" y="1037319"/>
            <a:ext cx="2594703" cy="2236813"/>
          </a:xfrm>
          <a:prstGeom prst="hexagon">
            <a:avLst>
              <a:gd name="adj" fmla="val 28658"/>
              <a:gd name="vf" fmla="val 11547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DD1BD4-DE83-42C2-B719-55F821F09278}"/>
              </a:ext>
            </a:extLst>
          </p:cNvPr>
          <p:cNvSpPr txBox="1"/>
          <p:nvPr/>
        </p:nvSpPr>
        <p:spPr>
          <a:xfrm>
            <a:off x="8104118" y="4155366"/>
            <a:ext cx="2123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Heroku Add-on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4C870-DE0E-4933-A553-CA524B32A863}"/>
              </a:ext>
            </a:extLst>
          </p:cNvPr>
          <p:cNvGrpSpPr/>
          <p:nvPr/>
        </p:nvGrpSpPr>
        <p:grpSpPr>
          <a:xfrm>
            <a:off x="4398194" y="1285921"/>
            <a:ext cx="1735858" cy="1588248"/>
            <a:chOff x="3066953" y="2042604"/>
            <a:chExt cx="2146075" cy="205586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36F07FE-40FC-4732-BCC1-5FE6FFDEE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260" y="2042604"/>
              <a:ext cx="1234037" cy="14441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A89BDE4-070C-4788-9923-F88AC08D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953" y="2444533"/>
              <a:ext cx="704948" cy="77163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5F72E7-46CD-462F-AD74-BA3AC6766A60}"/>
                </a:ext>
              </a:extLst>
            </p:cNvPr>
            <p:cNvSpPr txBox="1"/>
            <p:nvPr/>
          </p:nvSpPr>
          <p:spPr>
            <a:xfrm>
              <a:off x="3220899" y="3500880"/>
              <a:ext cx="1992129" cy="597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Admin App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965DCA-B882-4372-BCB3-739BEF9EF444}"/>
              </a:ext>
            </a:extLst>
          </p:cNvPr>
          <p:cNvGrpSpPr/>
          <p:nvPr/>
        </p:nvGrpSpPr>
        <p:grpSpPr>
          <a:xfrm>
            <a:off x="4401767" y="4158273"/>
            <a:ext cx="2091490" cy="1660001"/>
            <a:chOff x="3083326" y="2090621"/>
            <a:chExt cx="2442878" cy="19388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298DC8-9ADA-42D2-B7A7-E9538CB31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260" y="2090621"/>
              <a:ext cx="1234037" cy="13961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20C46C-6C91-4331-91C6-88E8E8485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326" y="2503720"/>
              <a:ext cx="704948" cy="77163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A8434-F563-4E55-8B17-A3CB6820A0D3}"/>
                </a:ext>
              </a:extLst>
            </p:cNvPr>
            <p:cNvSpPr txBox="1"/>
            <p:nvPr/>
          </p:nvSpPr>
          <p:spPr>
            <a:xfrm>
              <a:off x="3234108" y="3490289"/>
              <a:ext cx="2292096" cy="53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Shopping App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7E030EE-A9A9-474C-904F-2EA1EFA0BC80}"/>
              </a:ext>
            </a:extLst>
          </p:cNvPr>
          <p:cNvSpPr txBox="1"/>
          <p:nvPr/>
        </p:nvSpPr>
        <p:spPr>
          <a:xfrm>
            <a:off x="1247503" y="3683515"/>
            <a:ext cx="1873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Storage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FF20B0-7EB8-4126-91A5-17B8F4CB3553}"/>
              </a:ext>
            </a:extLst>
          </p:cNvPr>
          <p:cNvCxnSpPr>
            <a:cxnSpLocks/>
          </p:cNvCxnSpPr>
          <p:nvPr/>
        </p:nvCxnSpPr>
        <p:spPr>
          <a:xfrm>
            <a:off x="6524888" y="2095329"/>
            <a:ext cx="1926136" cy="85316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E3CFA8-A3F1-46A7-B64C-96ACCEBB0745}"/>
              </a:ext>
            </a:extLst>
          </p:cNvPr>
          <p:cNvCxnSpPr>
            <a:cxnSpLocks/>
            <a:stCxn id="32" idx="5"/>
            <a:endCxn id="51" idx="2"/>
          </p:cNvCxnSpPr>
          <p:nvPr/>
        </p:nvCxnSpPr>
        <p:spPr>
          <a:xfrm flipV="1">
            <a:off x="6524888" y="3332796"/>
            <a:ext cx="1977040" cy="91781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8039DFA-0DA5-4A6D-9449-69511C0DACF8}"/>
              </a:ext>
            </a:extLst>
          </p:cNvPr>
          <p:cNvCxnSpPr>
            <a:cxnSpLocks/>
            <a:stCxn id="37" idx="1"/>
            <a:endCxn id="56" idx="0"/>
          </p:cNvCxnSpPr>
          <p:nvPr/>
        </p:nvCxnSpPr>
        <p:spPr>
          <a:xfrm flipH="1">
            <a:off x="2137427" y="1894489"/>
            <a:ext cx="2260767" cy="728407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3C6522-8F51-4B5F-9380-0B90C6057656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2184298" y="4083625"/>
            <a:ext cx="2788724" cy="43250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F9CC9BF-6291-4D89-B5EB-B24887A08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00" y="3683515"/>
            <a:ext cx="406365" cy="4063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69CB625-98C9-4EDF-A2C9-C68D71253838}"/>
              </a:ext>
            </a:extLst>
          </p:cNvPr>
          <p:cNvSpPr txBox="1"/>
          <p:nvPr/>
        </p:nvSpPr>
        <p:spPr>
          <a:xfrm>
            <a:off x="4886666" y="2778942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Dynos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8F614D-1BDF-411D-A068-D4BA8A21D1DB}"/>
              </a:ext>
            </a:extLst>
          </p:cNvPr>
          <p:cNvSpPr txBox="1"/>
          <p:nvPr/>
        </p:nvSpPr>
        <p:spPr>
          <a:xfrm>
            <a:off x="5112249" y="572344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Dynos</a:t>
            </a:r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13579D66-45B3-4464-B985-FEA16FB57B07}"/>
              </a:ext>
            </a:extLst>
          </p:cNvPr>
          <p:cNvSpPr/>
          <p:nvPr/>
        </p:nvSpPr>
        <p:spPr>
          <a:xfrm>
            <a:off x="8501928" y="2725422"/>
            <a:ext cx="1039821" cy="121474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4304B0-DB52-4297-A4B1-ED73EFFE986C}"/>
              </a:ext>
            </a:extLst>
          </p:cNvPr>
          <p:cNvGrpSpPr/>
          <p:nvPr/>
        </p:nvGrpSpPr>
        <p:grpSpPr>
          <a:xfrm>
            <a:off x="8043651" y="1332446"/>
            <a:ext cx="2714398" cy="1146079"/>
            <a:chOff x="7833276" y="5316959"/>
            <a:chExt cx="2714398" cy="114607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7E7F50-88A6-43DA-A6E5-4C1DB9C9E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276" y="5316959"/>
              <a:ext cx="2714398" cy="114607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34A871-5D0C-436C-A5FE-A903D2D3560A}"/>
                </a:ext>
              </a:extLst>
            </p:cNvPr>
            <p:cNvSpPr txBox="1"/>
            <p:nvPr/>
          </p:nvSpPr>
          <p:spPr>
            <a:xfrm>
              <a:off x="8808031" y="6044039"/>
              <a:ext cx="1739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Cloud Platform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E4AEBA04-7AA2-4D37-AFDB-2D55E947FC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94" y="862482"/>
            <a:ext cx="1127111" cy="7478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CB8442D-3E3B-4468-8540-132A20F42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1" y="2622896"/>
            <a:ext cx="3356492" cy="11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</TotalTime>
  <Words>528</Words>
  <Application>Microsoft Office PowerPoint</Application>
  <PresentationFormat>Widescreen</PresentationFormat>
  <Paragraphs>108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Office Theme</vt:lpstr>
      <vt:lpstr>Design &amp; build a real-life electronics ecommerce shop web application using Spring Boot</vt:lpstr>
      <vt:lpstr>Project Overview</vt:lpstr>
      <vt:lpstr>Design &amp; build</vt:lpstr>
      <vt:lpstr>Technologies</vt:lpstr>
      <vt:lpstr>Application Architecture</vt:lpstr>
      <vt:lpstr>PowerPoint Presentation</vt:lpstr>
      <vt:lpstr>System Architecture</vt:lpstr>
      <vt:lpstr>Local Development</vt:lpstr>
      <vt:lpstr>Production Development</vt:lpstr>
      <vt:lpstr>Project Design</vt:lpstr>
      <vt:lpstr>PowerPoint Presentation</vt:lpstr>
      <vt:lpstr>Functional 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Module</vt:lpstr>
      <vt:lpstr>User Authorization  Access Right Matrix</vt:lpstr>
      <vt:lpstr>Category Module</vt:lpstr>
      <vt:lpstr>Brand Module</vt:lpstr>
      <vt:lpstr>Product Module</vt:lpstr>
      <vt:lpstr>Product Management</vt:lpstr>
      <vt:lpstr>Authorization for Product Module</vt:lpstr>
      <vt:lpstr>Setting Module</vt:lpstr>
      <vt:lpstr>Customer Module</vt:lpstr>
      <vt:lpstr>Customer Registration</vt:lpstr>
      <vt:lpstr>Customer Authentication</vt:lpstr>
      <vt:lpstr>Shopping Cart</vt:lpstr>
      <vt:lpstr>Order Module </vt:lpstr>
      <vt:lpstr>Order Management</vt:lpstr>
      <vt:lpstr>Order Management for Shipper</vt:lpstr>
      <vt:lpstr>Order Management for Shipper  Understand Requirement</vt:lpstr>
      <vt:lpstr>Order Management for Customer</vt:lpstr>
      <vt:lpstr>Checkout Module</vt:lpstr>
      <vt:lpstr>Sale Report Module</vt:lpstr>
      <vt:lpstr>Review Module</vt:lpstr>
      <vt:lpstr>Review Voting Module</vt:lpstr>
      <vt:lpstr>Question Module</vt:lpstr>
      <vt:lpstr>Article Management Module</vt:lpstr>
      <vt:lpstr>Menu Management Module</vt:lpstr>
      <vt:lpstr>Home Page Customization Module</vt:lpstr>
      <vt:lpstr>Admin Dashboard Module</vt:lpstr>
      <vt:lpstr>Database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 Ha Minh</dc:creator>
  <cp:lastModifiedBy>NGUYEN THANH PHUONG</cp:lastModifiedBy>
  <cp:revision>263</cp:revision>
  <dcterms:created xsi:type="dcterms:W3CDTF">2021-01-05T05:09:46Z</dcterms:created>
  <dcterms:modified xsi:type="dcterms:W3CDTF">2023-02-16T00:34:12Z</dcterms:modified>
</cp:coreProperties>
</file>